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media/image11.svg" ContentType="image/svg+xml"/>
  <Override PartName="/ppt/media/image13.svg" ContentType="image/svg+xml"/>
  <Override PartName="/ppt/media/image15.svg" ContentType="image/svg+xml"/>
  <Override PartName="/ppt/media/image58.svg" ContentType="image/svg+xml"/>
  <Override PartName="/ppt/media/image61.svg" ContentType="image/svg+xml"/>
  <Override PartName="/ppt/media/image63.svg" ContentType="image/svg+xml"/>
  <Override PartName="/ppt/media/image7.svg" ContentType="image/svg+xml"/>
  <Override PartName="/ppt/media/image9.svg" ContentType="image/svg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00.xml" ContentType="application/vnd.openxmlformats-officedocument.presentationml.tags+xml"/>
  <Override PartName="/ppt/tags/tag1001.xml" ContentType="application/vnd.openxmlformats-officedocument.presentationml.tags+xml"/>
  <Override PartName="/ppt/tags/tag1002.xml" ContentType="application/vnd.openxmlformats-officedocument.presentationml.tags+xml"/>
  <Override PartName="/ppt/tags/tag1003.xml" ContentType="application/vnd.openxmlformats-officedocument.presentationml.tags+xml"/>
  <Override PartName="/ppt/tags/tag1004.xml" ContentType="application/vnd.openxmlformats-officedocument.presentationml.tags+xml"/>
  <Override PartName="/ppt/tags/tag1005.xml" ContentType="application/vnd.openxmlformats-officedocument.presentationml.tags+xml"/>
  <Override PartName="/ppt/tags/tag1006.xml" ContentType="application/vnd.openxmlformats-officedocument.presentationml.tags+xml"/>
  <Override PartName="/ppt/tags/tag1007.xml" ContentType="application/vnd.openxmlformats-officedocument.presentationml.tags+xml"/>
  <Override PartName="/ppt/tags/tag1008.xml" ContentType="application/vnd.openxmlformats-officedocument.presentationml.tags+xml"/>
  <Override PartName="/ppt/tags/tag1009.xml" ContentType="application/vnd.openxmlformats-officedocument.presentationml.tags+xml"/>
  <Override PartName="/ppt/tags/tag101.xml" ContentType="application/vnd.openxmlformats-officedocument.presentationml.tags+xml"/>
  <Override PartName="/ppt/tags/tag1010.xml" ContentType="application/vnd.openxmlformats-officedocument.presentationml.tags+xml"/>
  <Override PartName="/ppt/tags/tag1011.xml" ContentType="application/vnd.openxmlformats-officedocument.presentationml.tags+xml"/>
  <Override PartName="/ppt/tags/tag1012.xml" ContentType="application/vnd.openxmlformats-officedocument.presentationml.tags+xml"/>
  <Override PartName="/ppt/tags/tag1013.xml" ContentType="application/vnd.openxmlformats-officedocument.presentationml.tags+xml"/>
  <Override PartName="/ppt/tags/tag1014.xml" ContentType="application/vnd.openxmlformats-officedocument.presentationml.tags+xml"/>
  <Override PartName="/ppt/tags/tag1015.xml" ContentType="application/vnd.openxmlformats-officedocument.presentationml.tags+xml"/>
  <Override PartName="/ppt/tags/tag1016.xml" ContentType="application/vnd.openxmlformats-officedocument.presentationml.tags+xml"/>
  <Override PartName="/ppt/tags/tag1017.xml" ContentType="application/vnd.openxmlformats-officedocument.presentationml.tags+xml"/>
  <Override PartName="/ppt/tags/tag1018.xml" ContentType="application/vnd.openxmlformats-officedocument.presentationml.tags+xml"/>
  <Override PartName="/ppt/tags/tag1019.xml" ContentType="application/vnd.openxmlformats-officedocument.presentationml.tags+xml"/>
  <Override PartName="/ppt/tags/tag102.xml" ContentType="application/vnd.openxmlformats-officedocument.presentationml.tags+xml"/>
  <Override PartName="/ppt/tags/tag1020.xml" ContentType="application/vnd.openxmlformats-officedocument.presentationml.tags+xml"/>
  <Override PartName="/ppt/tags/tag1021.xml" ContentType="application/vnd.openxmlformats-officedocument.presentationml.tags+xml"/>
  <Override PartName="/ppt/tags/tag1022.xml" ContentType="application/vnd.openxmlformats-officedocument.presentationml.tags+xml"/>
  <Override PartName="/ppt/tags/tag1023.xml" ContentType="application/vnd.openxmlformats-officedocument.presentationml.tags+xml"/>
  <Override PartName="/ppt/tags/tag1024.xml" ContentType="application/vnd.openxmlformats-officedocument.presentationml.tags+xml"/>
  <Override PartName="/ppt/tags/tag1025.xml" ContentType="application/vnd.openxmlformats-officedocument.presentationml.tags+xml"/>
  <Override PartName="/ppt/tags/tag1026.xml" ContentType="application/vnd.openxmlformats-officedocument.presentationml.tags+xml"/>
  <Override PartName="/ppt/tags/tag1027.xml" ContentType="application/vnd.openxmlformats-officedocument.presentationml.tags+xml"/>
  <Override PartName="/ppt/tags/tag1028.xml" ContentType="application/vnd.openxmlformats-officedocument.presentationml.tags+xml"/>
  <Override PartName="/ppt/tags/tag1029.xml" ContentType="application/vnd.openxmlformats-officedocument.presentationml.tags+xml"/>
  <Override PartName="/ppt/tags/tag103.xml" ContentType="application/vnd.openxmlformats-officedocument.presentationml.tags+xml"/>
  <Override PartName="/ppt/tags/tag1030.xml" ContentType="application/vnd.openxmlformats-officedocument.presentationml.tags+xml"/>
  <Override PartName="/ppt/tags/tag1031.xml" ContentType="application/vnd.openxmlformats-officedocument.presentationml.tags+xml"/>
  <Override PartName="/ppt/tags/tag1032.xml" ContentType="application/vnd.openxmlformats-officedocument.presentationml.tags+xml"/>
  <Override PartName="/ppt/tags/tag1033.xml" ContentType="application/vnd.openxmlformats-officedocument.presentationml.tags+xml"/>
  <Override PartName="/ppt/tags/tag1034.xml" ContentType="application/vnd.openxmlformats-officedocument.presentationml.tags+xml"/>
  <Override PartName="/ppt/tags/tag1035.xml" ContentType="application/vnd.openxmlformats-officedocument.presentationml.tags+xml"/>
  <Override PartName="/ppt/tags/tag1036.xml" ContentType="application/vnd.openxmlformats-officedocument.presentationml.tags+xml"/>
  <Override PartName="/ppt/tags/tag1037.xml" ContentType="application/vnd.openxmlformats-officedocument.presentationml.tags+xml"/>
  <Override PartName="/ppt/tags/tag1038.xml" ContentType="application/vnd.openxmlformats-officedocument.presentationml.tags+xml"/>
  <Override PartName="/ppt/tags/tag1039.xml" ContentType="application/vnd.openxmlformats-officedocument.presentationml.tags+xml"/>
  <Override PartName="/ppt/tags/tag104.xml" ContentType="application/vnd.openxmlformats-officedocument.presentationml.tags+xml"/>
  <Override PartName="/ppt/tags/tag1040.xml" ContentType="application/vnd.openxmlformats-officedocument.presentationml.tags+xml"/>
  <Override PartName="/ppt/tags/tag1041.xml" ContentType="application/vnd.openxmlformats-officedocument.presentationml.tags+xml"/>
  <Override PartName="/ppt/tags/tag1042.xml" ContentType="application/vnd.openxmlformats-officedocument.presentationml.tags+xml"/>
  <Override PartName="/ppt/tags/tag1043.xml" ContentType="application/vnd.openxmlformats-officedocument.presentationml.tags+xml"/>
  <Override PartName="/ppt/tags/tag1044.xml" ContentType="application/vnd.openxmlformats-officedocument.presentationml.tags+xml"/>
  <Override PartName="/ppt/tags/tag1045.xml" ContentType="application/vnd.openxmlformats-officedocument.presentationml.tags+xml"/>
  <Override PartName="/ppt/tags/tag1046.xml" ContentType="application/vnd.openxmlformats-officedocument.presentationml.tags+xml"/>
  <Override PartName="/ppt/tags/tag1047.xml" ContentType="application/vnd.openxmlformats-officedocument.presentationml.tags+xml"/>
  <Override PartName="/ppt/tags/tag1048.xml" ContentType="application/vnd.openxmlformats-officedocument.presentationml.tags+xml"/>
  <Override PartName="/ppt/tags/tag1049.xml" ContentType="application/vnd.openxmlformats-officedocument.presentationml.tags+xml"/>
  <Override PartName="/ppt/tags/tag105.xml" ContentType="application/vnd.openxmlformats-officedocument.presentationml.tags+xml"/>
  <Override PartName="/ppt/tags/tag1050.xml" ContentType="application/vnd.openxmlformats-officedocument.presentationml.tags+xml"/>
  <Override PartName="/ppt/tags/tag1051.xml" ContentType="application/vnd.openxmlformats-officedocument.presentationml.tags+xml"/>
  <Override PartName="/ppt/tags/tag1052.xml" ContentType="application/vnd.openxmlformats-officedocument.presentationml.tags+xml"/>
  <Override PartName="/ppt/tags/tag1053.xml" ContentType="application/vnd.openxmlformats-officedocument.presentationml.tags+xml"/>
  <Override PartName="/ppt/tags/tag1054.xml" ContentType="application/vnd.openxmlformats-officedocument.presentationml.tags+xml"/>
  <Override PartName="/ppt/tags/tag1055.xml" ContentType="application/vnd.openxmlformats-officedocument.presentationml.tags+xml"/>
  <Override PartName="/ppt/tags/tag1056.xml" ContentType="application/vnd.openxmlformats-officedocument.presentationml.tags+xml"/>
  <Override PartName="/ppt/tags/tag1057.xml" ContentType="application/vnd.openxmlformats-officedocument.presentationml.tags+xml"/>
  <Override PartName="/ppt/tags/tag1058.xml" ContentType="application/vnd.openxmlformats-officedocument.presentationml.tags+xml"/>
  <Override PartName="/ppt/tags/tag1059.xml" ContentType="application/vnd.openxmlformats-officedocument.presentationml.tags+xml"/>
  <Override PartName="/ppt/tags/tag106.xml" ContentType="application/vnd.openxmlformats-officedocument.presentationml.tags+xml"/>
  <Override PartName="/ppt/tags/tag1060.xml" ContentType="application/vnd.openxmlformats-officedocument.presentationml.tags+xml"/>
  <Override PartName="/ppt/tags/tag1061.xml" ContentType="application/vnd.openxmlformats-officedocument.presentationml.tags+xml"/>
  <Override PartName="/ppt/tags/tag1062.xml" ContentType="application/vnd.openxmlformats-officedocument.presentationml.tags+xml"/>
  <Override PartName="/ppt/tags/tag1063.xml" ContentType="application/vnd.openxmlformats-officedocument.presentationml.tags+xml"/>
  <Override PartName="/ppt/tags/tag1064.xml" ContentType="application/vnd.openxmlformats-officedocument.presentationml.tags+xml"/>
  <Override PartName="/ppt/tags/tag1065.xml" ContentType="application/vnd.openxmlformats-officedocument.presentationml.tags+xml"/>
  <Override PartName="/ppt/tags/tag1066.xml" ContentType="application/vnd.openxmlformats-officedocument.presentationml.tags+xml"/>
  <Override PartName="/ppt/tags/tag1067.xml" ContentType="application/vnd.openxmlformats-officedocument.presentationml.tags+xml"/>
  <Override PartName="/ppt/tags/tag1068.xml" ContentType="application/vnd.openxmlformats-officedocument.presentationml.tags+xml"/>
  <Override PartName="/ppt/tags/tag1069.xml" ContentType="application/vnd.openxmlformats-officedocument.presentationml.tags+xml"/>
  <Override PartName="/ppt/tags/tag107.xml" ContentType="application/vnd.openxmlformats-officedocument.presentationml.tags+xml"/>
  <Override PartName="/ppt/tags/tag1070.xml" ContentType="application/vnd.openxmlformats-officedocument.presentationml.tags+xml"/>
  <Override PartName="/ppt/tags/tag1071.xml" ContentType="application/vnd.openxmlformats-officedocument.presentationml.tags+xml"/>
  <Override PartName="/ppt/tags/tag1072.xml" ContentType="application/vnd.openxmlformats-officedocument.presentationml.tags+xml"/>
  <Override PartName="/ppt/tags/tag1073.xml" ContentType="application/vnd.openxmlformats-officedocument.presentationml.tags+xml"/>
  <Override PartName="/ppt/tags/tag1074.xml" ContentType="application/vnd.openxmlformats-officedocument.presentationml.tags+xml"/>
  <Override PartName="/ppt/tags/tag1075.xml" ContentType="application/vnd.openxmlformats-officedocument.presentationml.tags+xml"/>
  <Override PartName="/ppt/tags/tag1076.xml" ContentType="application/vnd.openxmlformats-officedocument.presentationml.tags+xml"/>
  <Override PartName="/ppt/tags/tag1077.xml" ContentType="application/vnd.openxmlformats-officedocument.presentationml.tags+xml"/>
  <Override PartName="/ppt/tags/tag1078.xml" ContentType="application/vnd.openxmlformats-officedocument.presentationml.tags+xml"/>
  <Override PartName="/ppt/tags/tag1079.xml" ContentType="application/vnd.openxmlformats-officedocument.presentationml.tags+xml"/>
  <Override PartName="/ppt/tags/tag108.xml" ContentType="application/vnd.openxmlformats-officedocument.presentationml.tags+xml"/>
  <Override PartName="/ppt/tags/tag1080.xml" ContentType="application/vnd.openxmlformats-officedocument.presentationml.tags+xml"/>
  <Override PartName="/ppt/tags/tag1081.xml" ContentType="application/vnd.openxmlformats-officedocument.presentationml.tags+xml"/>
  <Override PartName="/ppt/tags/tag1082.xml" ContentType="application/vnd.openxmlformats-officedocument.presentationml.tags+xml"/>
  <Override PartName="/ppt/tags/tag1083.xml" ContentType="application/vnd.openxmlformats-officedocument.presentationml.tags+xml"/>
  <Override PartName="/ppt/tags/tag1084.xml" ContentType="application/vnd.openxmlformats-officedocument.presentationml.tags+xml"/>
  <Override PartName="/ppt/tags/tag1085.xml" ContentType="application/vnd.openxmlformats-officedocument.presentationml.tags+xml"/>
  <Override PartName="/ppt/tags/tag1086.xml" ContentType="application/vnd.openxmlformats-officedocument.presentationml.tags+xml"/>
  <Override PartName="/ppt/tags/tag1087.xml" ContentType="application/vnd.openxmlformats-officedocument.presentationml.tags+xml"/>
  <Override PartName="/ppt/tags/tag1088.xml" ContentType="application/vnd.openxmlformats-officedocument.presentationml.tags+xml"/>
  <Override PartName="/ppt/tags/tag1089.xml" ContentType="application/vnd.openxmlformats-officedocument.presentationml.tags+xml"/>
  <Override PartName="/ppt/tags/tag109.xml" ContentType="application/vnd.openxmlformats-officedocument.presentationml.tags+xml"/>
  <Override PartName="/ppt/tags/tag1090.xml" ContentType="application/vnd.openxmlformats-officedocument.presentationml.tags+xml"/>
  <Override PartName="/ppt/tags/tag1091.xml" ContentType="application/vnd.openxmlformats-officedocument.presentationml.tags+xml"/>
  <Override PartName="/ppt/tags/tag1092.xml" ContentType="application/vnd.openxmlformats-officedocument.presentationml.tags+xml"/>
  <Override PartName="/ppt/tags/tag1093.xml" ContentType="application/vnd.openxmlformats-officedocument.presentationml.tags+xml"/>
  <Override PartName="/ppt/tags/tag1094.xml" ContentType="application/vnd.openxmlformats-officedocument.presentationml.tags+xml"/>
  <Override PartName="/ppt/tags/tag1095.xml" ContentType="application/vnd.openxmlformats-officedocument.presentationml.tags+xml"/>
  <Override PartName="/ppt/tags/tag1096.xml" ContentType="application/vnd.openxmlformats-officedocument.presentationml.tags+xml"/>
  <Override PartName="/ppt/tags/tag1097.xml" ContentType="application/vnd.openxmlformats-officedocument.presentationml.tags+xml"/>
  <Override PartName="/ppt/tags/tag1098.xml" ContentType="application/vnd.openxmlformats-officedocument.presentationml.tags+xml"/>
  <Override PartName="/ppt/tags/tag109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00.xml" ContentType="application/vnd.openxmlformats-officedocument.presentationml.tags+xml"/>
  <Override PartName="/ppt/tags/tag1101.xml" ContentType="application/vnd.openxmlformats-officedocument.presentationml.tags+xml"/>
  <Override PartName="/ppt/tags/tag1102.xml" ContentType="application/vnd.openxmlformats-officedocument.presentationml.tags+xml"/>
  <Override PartName="/ppt/tags/tag1103.xml" ContentType="application/vnd.openxmlformats-officedocument.presentationml.tags+xml"/>
  <Override PartName="/ppt/tags/tag1104.xml" ContentType="application/vnd.openxmlformats-officedocument.presentationml.tags+xml"/>
  <Override PartName="/ppt/tags/tag1105.xml" ContentType="application/vnd.openxmlformats-officedocument.presentationml.tags+xml"/>
  <Override PartName="/ppt/tags/tag1106.xml" ContentType="application/vnd.openxmlformats-officedocument.presentationml.tags+xml"/>
  <Override PartName="/ppt/tags/tag1107.xml" ContentType="application/vnd.openxmlformats-officedocument.presentationml.tags+xml"/>
  <Override PartName="/ppt/tags/tag1108.xml" ContentType="application/vnd.openxmlformats-officedocument.presentationml.tags+xml"/>
  <Override PartName="/ppt/tags/tag1109.xml" ContentType="application/vnd.openxmlformats-officedocument.presentationml.tags+xml"/>
  <Override PartName="/ppt/tags/tag111.xml" ContentType="application/vnd.openxmlformats-officedocument.presentationml.tags+xml"/>
  <Override PartName="/ppt/tags/tag1110.xml" ContentType="application/vnd.openxmlformats-officedocument.presentationml.tags+xml"/>
  <Override PartName="/ppt/tags/tag1111.xml" ContentType="application/vnd.openxmlformats-officedocument.presentationml.tags+xml"/>
  <Override PartName="/ppt/tags/tag1112.xml" ContentType="application/vnd.openxmlformats-officedocument.presentationml.tags+xml"/>
  <Override PartName="/ppt/tags/tag1113.xml" ContentType="application/vnd.openxmlformats-officedocument.presentationml.tags+xml"/>
  <Override PartName="/ppt/tags/tag1114.xml" ContentType="application/vnd.openxmlformats-officedocument.presentationml.tags+xml"/>
  <Override PartName="/ppt/tags/tag1115.xml" ContentType="application/vnd.openxmlformats-officedocument.presentationml.tags+xml"/>
  <Override PartName="/ppt/tags/tag1116.xml" ContentType="application/vnd.openxmlformats-officedocument.presentationml.tags+xml"/>
  <Override PartName="/ppt/tags/tag1117.xml" ContentType="application/vnd.openxmlformats-officedocument.presentationml.tags+xml"/>
  <Override PartName="/ppt/tags/tag1118.xml" ContentType="application/vnd.openxmlformats-officedocument.presentationml.tags+xml"/>
  <Override PartName="/ppt/tags/tag1119.xml" ContentType="application/vnd.openxmlformats-officedocument.presentationml.tags+xml"/>
  <Override PartName="/ppt/tags/tag112.xml" ContentType="application/vnd.openxmlformats-officedocument.presentationml.tags+xml"/>
  <Override PartName="/ppt/tags/tag1120.xml" ContentType="application/vnd.openxmlformats-officedocument.presentationml.tags+xml"/>
  <Override PartName="/ppt/tags/tag1121.xml" ContentType="application/vnd.openxmlformats-officedocument.presentationml.tags+xml"/>
  <Override PartName="/ppt/tags/tag1122.xml" ContentType="application/vnd.openxmlformats-officedocument.presentationml.tags+xml"/>
  <Override PartName="/ppt/tags/tag1123.xml" ContentType="application/vnd.openxmlformats-officedocument.presentationml.tags+xml"/>
  <Override PartName="/ppt/tags/tag1124.xml" ContentType="application/vnd.openxmlformats-officedocument.presentationml.tags+xml"/>
  <Override PartName="/ppt/tags/tag1125.xml" ContentType="application/vnd.openxmlformats-officedocument.presentationml.tags+xml"/>
  <Override PartName="/ppt/tags/tag1126.xml" ContentType="application/vnd.openxmlformats-officedocument.presentationml.tags+xml"/>
  <Override PartName="/ppt/tags/tag1127.xml" ContentType="application/vnd.openxmlformats-officedocument.presentationml.tags+xml"/>
  <Override PartName="/ppt/tags/tag1128.xml" ContentType="application/vnd.openxmlformats-officedocument.presentationml.tags+xml"/>
  <Override PartName="/ppt/tags/tag1129.xml" ContentType="application/vnd.openxmlformats-officedocument.presentationml.tags+xml"/>
  <Override PartName="/ppt/tags/tag113.xml" ContentType="application/vnd.openxmlformats-officedocument.presentationml.tags+xml"/>
  <Override PartName="/ppt/tags/tag1130.xml" ContentType="application/vnd.openxmlformats-officedocument.presentationml.tags+xml"/>
  <Override PartName="/ppt/tags/tag1131.xml" ContentType="application/vnd.openxmlformats-officedocument.presentationml.tags+xml"/>
  <Override PartName="/ppt/tags/tag1132.xml" ContentType="application/vnd.openxmlformats-officedocument.presentationml.tags+xml"/>
  <Override PartName="/ppt/tags/tag1133.xml" ContentType="application/vnd.openxmlformats-officedocument.presentationml.tags+xml"/>
  <Override PartName="/ppt/tags/tag1134.xml" ContentType="application/vnd.openxmlformats-officedocument.presentationml.tags+xml"/>
  <Override PartName="/ppt/tags/tag1135.xml" ContentType="application/vnd.openxmlformats-officedocument.presentationml.tags+xml"/>
  <Override PartName="/ppt/tags/tag1136.xml" ContentType="application/vnd.openxmlformats-officedocument.presentationml.tags+xml"/>
  <Override PartName="/ppt/tags/tag1137.xml" ContentType="application/vnd.openxmlformats-officedocument.presentationml.tags+xml"/>
  <Override PartName="/ppt/tags/tag1138.xml" ContentType="application/vnd.openxmlformats-officedocument.presentationml.tags+xml"/>
  <Override PartName="/ppt/tags/tag1139.xml" ContentType="application/vnd.openxmlformats-officedocument.presentationml.tags+xml"/>
  <Override PartName="/ppt/tags/tag114.xml" ContentType="application/vnd.openxmlformats-officedocument.presentationml.tags+xml"/>
  <Override PartName="/ppt/tags/tag1140.xml" ContentType="application/vnd.openxmlformats-officedocument.presentationml.tags+xml"/>
  <Override PartName="/ppt/tags/tag1141.xml" ContentType="application/vnd.openxmlformats-officedocument.presentationml.tags+xml"/>
  <Override PartName="/ppt/tags/tag1142.xml" ContentType="application/vnd.openxmlformats-officedocument.presentationml.tags+xml"/>
  <Override PartName="/ppt/tags/tag1143.xml" ContentType="application/vnd.openxmlformats-officedocument.presentationml.tags+xml"/>
  <Override PartName="/ppt/tags/tag1144.xml" ContentType="application/vnd.openxmlformats-officedocument.presentationml.tags+xml"/>
  <Override PartName="/ppt/tags/tag1145.xml" ContentType="application/vnd.openxmlformats-officedocument.presentationml.tags+xml"/>
  <Override PartName="/ppt/tags/tag1146.xml" ContentType="application/vnd.openxmlformats-officedocument.presentationml.tags+xml"/>
  <Override PartName="/ppt/tags/tag1147.xml" ContentType="application/vnd.openxmlformats-officedocument.presentationml.tags+xml"/>
  <Override PartName="/ppt/tags/tag1148.xml" ContentType="application/vnd.openxmlformats-officedocument.presentationml.tags+xml"/>
  <Override PartName="/ppt/tags/tag1149.xml" ContentType="application/vnd.openxmlformats-officedocument.presentationml.tags+xml"/>
  <Override PartName="/ppt/tags/tag115.xml" ContentType="application/vnd.openxmlformats-officedocument.presentationml.tags+xml"/>
  <Override PartName="/ppt/tags/tag1150.xml" ContentType="application/vnd.openxmlformats-officedocument.presentationml.tags+xml"/>
  <Override PartName="/ppt/tags/tag1151.xml" ContentType="application/vnd.openxmlformats-officedocument.presentationml.tags+xml"/>
  <Override PartName="/ppt/tags/tag1152.xml" ContentType="application/vnd.openxmlformats-officedocument.presentationml.tags+xml"/>
  <Override PartName="/ppt/tags/tag1153.xml" ContentType="application/vnd.openxmlformats-officedocument.presentationml.tags+xml"/>
  <Override PartName="/ppt/tags/tag1154.xml" ContentType="application/vnd.openxmlformats-officedocument.presentationml.tags+xml"/>
  <Override PartName="/ppt/tags/tag1155.xml" ContentType="application/vnd.openxmlformats-officedocument.presentationml.tags+xml"/>
  <Override PartName="/ppt/tags/tag1156.xml" ContentType="application/vnd.openxmlformats-officedocument.presentationml.tags+xml"/>
  <Override PartName="/ppt/tags/tag1157.xml" ContentType="application/vnd.openxmlformats-officedocument.presentationml.tags+xml"/>
  <Override PartName="/ppt/tags/tag1158.xml" ContentType="application/vnd.openxmlformats-officedocument.presentationml.tags+xml"/>
  <Override PartName="/ppt/tags/tag1159.xml" ContentType="application/vnd.openxmlformats-officedocument.presentationml.tags+xml"/>
  <Override PartName="/ppt/tags/tag116.xml" ContentType="application/vnd.openxmlformats-officedocument.presentationml.tags+xml"/>
  <Override PartName="/ppt/tags/tag1160.xml" ContentType="application/vnd.openxmlformats-officedocument.presentationml.tags+xml"/>
  <Override PartName="/ppt/tags/tag1161.xml" ContentType="application/vnd.openxmlformats-officedocument.presentationml.tags+xml"/>
  <Override PartName="/ppt/tags/tag1162.xml" ContentType="application/vnd.openxmlformats-officedocument.presentationml.tags+xml"/>
  <Override PartName="/ppt/tags/tag1163.xml" ContentType="application/vnd.openxmlformats-officedocument.presentationml.tags+xml"/>
  <Override PartName="/ppt/tags/tag1164.xml" ContentType="application/vnd.openxmlformats-officedocument.presentationml.tags+xml"/>
  <Override PartName="/ppt/tags/tag1165.xml" ContentType="application/vnd.openxmlformats-officedocument.presentationml.tags+xml"/>
  <Override PartName="/ppt/tags/tag1166.xml" ContentType="application/vnd.openxmlformats-officedocument.presentationml.tags+xml"/>
  <Override PartName="/ppt/tags/tag1167.xml" ContentType="application/vnd.openxmlformats-officedocument.presentationml.tags+xml"/>
  <Override PartName="/ppt/tags/tag1168.xml" ContentType="application/vnd.openxmlformats-officedocument.presentationml.tags+xml"/>
  <Override PartName="/ppt/tags/tag1169.xml" ContentType="application/vnd.openxmlformats-officedocument.presentationml.tags+xml"/>
  <Override PartName="/ppt/tags/tag117.xml" ContentType="application/vnd.openxmlformats-officedocument.presentationml.tags+xml"/>
  <Override PartName="/ppt/tags/tag1170.xml" ContentType="application/vnd.openxmlformats-officedocument.presentationml.tags+xml"/>
  <Override PartName="/ppt/tags/tag1171.xml" ContentType="application/vnd.openxmlformats-officedocument.presentationml.tags+xml"/>
  <Override PartName="/ppt/tags/tag1172.xml" ContentType="application/vnd.openxmlformats-officedocument.presentationml.tags+xml"/>
  <Override PartName="/ppt/tags/tag1173.xml" ContentType="application/vnd.openxmlformats-officedocument.presentationml.tags+xml"/>
  <Override PartName="/ppt/tags/tag1174.xml" ContentType="application/vnd.openxmlformats-officedocument.presentationml.tags+xml"/>
  <Override PartName="/ppt/tags/tag1175.xml" ContentType="application/vnd.openxmlformats-officedocument.presentationml.tags+xml"/>
  <Override PartName="/ppt/tags/tag1176.xml" ContentType="application/vnd.openxmlformats-officedocument.presentationml.tags+xml"/>
  <Override PartName="/ppt/tags/tag1177.xml" ContentType="application/vnd.openxmlformats-officedocument.presentationml.tags+xml"/>
  <Override PartName="/ppt/tags/tag1178.xml" ContentType="application/vnd.openxmlformats-officedocument.presentationml.tags+xml"/>
  <Override PartName="/ppt/tags/tag1179.xml" ContentType="application/vnd.openxmlformats-officedocument.presentationml.tags+xml"/>
  <Override PartName="/ppt/tags/tag118.xml" ContentType="application/vnd.openxmlformats-officedocument.presentationml.tags+xml"/>
  <Override PartName="/ppt/tags/tag1180.xml" ContentType="application/vnd.openxmlformats-officedocument.presentationml.tags+xml"/>
  <Override PartName="/ppt/tags/tag1181.xml" ContentType="application/vnd.openxmlformats-officedocument.presentationml.tags+xml"/>
  <Override PartName="/ppt/tags/tag1182.xml" ContentType="application/vnd.openxmlformats-officedocument.presentationml.tags+xml"/>
  <Override PartName="/ppt/tags/tag1183.xml" ContentType="application/vnd.openxmlformats-officedocument.presentationml.tags+xml"/>
  <Override PartName="/ppt/tags/tag1184.xml" ContentType="application/vnd.openxmlformats-officedocument.presentationml.tags+xml"/>
  <Override PartName="/ppt/tags/tag1185.xml" ContentType="application/vnd.openxmlformats-officedocument.presentationml.tags+xml"/>
  <Override PartName="/ppt/tags/tag1186.xml" ContentType="application/vnd.openxmlformats-officedocument.presentationml.tags+xml"/>
  <Override PartName="/ppt/tags/tag1187.xml" ContentType="application/vnd.openxmlformats-officedocument.presentationml.tags+xml"/>
  <Override PartName="/ppt/tags/tag1188.xml" ContentType="application/vnd.openxmlformats-officedocument.presentationml.tags+xml"/>
  <Override PartName="/ppt/tags/tag1189.xml" ContentType="application/vnd.openxmlformats-officedocument.presentationml.tags+xml"/>
  <Override PartName="/ppt/tags/tag119.xml" ContentType="application/vnd.openxmlformats-officedocument.presentationml.tags+xml"/>
  <Override PartName="/ppt/tags/tag1190.xml" ContentType="application/vnd.openxmlformats-officedocument.presentationml.tags+xml"/>
  <Override PartName="/ppt/tags/tag1191.xml" ContentType="application/vnd.openxmlformats-officedocument.presentationml.tags+xml"/>
  <Override PartName="/ppt/tags/tag1192.xml" ContentType="application/vnd.openxmlformats-officedocument.presentationml.tags+xml"/>
  <Override PartName="/ppt/tags/tag1193.xml" ContentType="application/vnd.openxmlformats-officedocument.presentationml.tags+xml"/>
  <Override PartName="/ppt/tags/tag1194.xml" ContentType="application/vnd.openxmlformats-officedocument.presentationml.tags+xml"/>
  <Override PartName="/ppt/tags/tag1195.xml" ContentType="application/vnd.openxmlformats-officedocument.presentationml.tags+xml"/>
  <Override PartName="/ppt/tags/tag1196.xml" ContentType="application/vnd.openxmlformats-officedocument.presentationml.tags+xml"/>
  <Override PartName="/ppt/tags/tag1197.xml" ContentType="application/vnd.openxmlformats-officedocument.presentationml.tags+xml"/>
  <Override PartName="/ppt/tags/tag1198.xml" ContentType="application/vnd.openxmlformats-officedocument.presentationml.tags+xml"/>
  <Override PartName="/ppt/tags/tag119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00.xml" ContentType="application/vnd.openxmlformats-officedocument.presentationml.tags+xml"/>
  <Override PartName="/ppt/tags/tag1201.xml" ContentType="application/vnd.openxmlformats-officedocument.presentationml.tags+xml"/>
  <Override PartName="/ppt/tags/tag1202.xml" ContentType="application/vnd.openxmlformats-officedocument.presentationml.tags+xml"/>
  <Override PartName="/ppt/tags/tag1203.xml" ContentType="application/vnd.openxmlformats-officedocument.presentationml.tags+xml"/>
  <Override PartName="/ppt/tags/tag1204.xml" ContentType="application/vnd.openxmlformats-officedocument.presentationml.tags+xml"/>
  <Override PartName="/ppt/tags/tag1205.xml" ContentType="application/vnd.openxmlformats-officedocument.presentationml.tags+xml"/>
  <Override PartName="/ppt/tags/tag1206.xml" ContentType="application/vnd.openxmlformats-officedocument.presentationml.tags+xml"/>
  <Override PartName="/ppt/tags/tag1207.xml" ContentType="application/vnd.openxmlformats-officedocument.presentationml.tags+xml"/>
  <Override PartName="/ppt/tags/tag1208.xml" ContentType="application/vnd.openxmlformats-officedocument.presentationml.tags+xml"/>
  <Override PartName="/ppt/tags/tag1209.xml" ContentType="application/vnd.openxmlformats-officedocument.presentationml.tags+xml"/>
  <Override PartName="/ppt/tags/tag121.xml" ContentType="application/vnd.openxmlformats-officedocument.presentationml.tags+xml"/>
  <Override PartName="/ppt/tags/tag1210.xml" ContentType="application/vnd.openxmlformats-officedocument.presentationml.tags+xml"/>
  <Override PartName="/ppt/tags/tag1211.xml" ContentType="application/vnd.openxmlformats-officedocument.presentationml.tags+xml"/>
  <Override PartName="/ppt/tags/tag1212.xml" ContentType="application/vnd.openxmlformats-officedocument.presentationml.tags+xml"/>
  <Override PartName="/ppt/tags/tag1213.xml" ContentType="application/vnd.openxmlformats-officedocument.presentationml.tags+xml"/>
  <Override PartName="/ppt/tags/tag1214.xml" ContentType="application/vnd.openxmlformats-officedocument.presentationml.tags+xml"/>
  <Override PartName="/ppt/tags/tag1215.xml" ContentType="application/vnd.openxmlformats-officedocument.presentationml.tags+xml"/>
  <Override PartName="/ppt/tags/tag1216.xml" ContentType="application/vnd.openxmlformats-officedocument.presentationml.tags+xml"/>
  <Override PartName="/ppt/tags/tag1217.xml" ContentType="application/vnd.openxmlformats-officedocument.presentationml.tags+xml"/>
  <Override PartName="/ppt/tags/tag1218.xml" ContentType="application/vnd.openxmlformats-officedocument.presentationml.tags+xml"/>
  <Override PartName="/ppt/tags/tag1219.xml" ContentType="application/vnd.openxmlformats-officedocument.presentationml.tags+xml"/>
  <Override PartName="/ppt/tags/tag122.xml" ContentType="application/vnd.openxmlformats-officedocument.presentationml.tags+xml"/>
  <Override PartName="/ppt/tags/tag1220.xml" ContentType="application/vnd.openxmlformats-officedocument.presentationml.tags+xml"/>
  <Override PartName="/ppt/tags/tag1221.xml" ContentType="application/vnd.openxmlformats-officedocument.presentationml.tags+xml"/>
  <Override PartName="/ppt/tags/tag1222.xml" ContentType="application/vnd.openxmlformats-officedocument.presentationml.tags+xml"/>
  <Override PartName="/ppt/tags/tag1223.xml" ContentType="application/vnd.openxmlformats-officedocument.presentationml.tags+xml"/>
  <Override PartName="/ppt/tags/tag1224.xml" ContentType="application/vnd.openxmlformats-officedocument.presentationml.tags+xml"/>
  <Override PartName="/ppt/tags/tag1225.xml" ContentType="application/vnd.openxmlformats-officedocument.presentationml.tags+xml"/>
  <Override PartName="/ppt/tags/tag1226.xml" ContentType="application/vnd.openxmlformats-officedocument.presentationml.tags+xml"/>
  <Override PartName="/ppt/tags/tag1227.xml" ContentType="application/vnd.openxmlformats-officedocument.presentationml.tags+xml"/>
  <Override PartName="/ppt/tags/tag1228.xml" ContentType="application/vnd.openxmlformats-officedocument.presentationml.tags+xml"/>
  <Override PartName="/ppt/tags/tag1229.xml" ContentType="application/vnd.openxmlformats-officedocument.presentationml.tags+xml"/>
  <Override PartName="/ppt/tags/tag123.xml" ContentType="application/vnd.openxmlformats-officedocument.presentationml.tags+xml"/>
  <Override PartName="/ppt/tags/tag1230.xml" ContentType="application/vnd.openxmlformats-officedocument.presentationml.tags+xml"/>
  <Override PartName="/ppt/tags/tag1231.xml" ContentType="application/vnd.openxmlformats-officedocument.presentationml.tags+xml"/>
  <Override PartName="/ppt/tags/tag1232.xml" ContentType="application/vnd.openxmlformats-officedocument.presentationml.tags+xml"/>
  <Override PartName="/ppt/tags/tag1233.xml" ContentType="application/vnd.openxmlformats-officedocument.presentationml.tags+xml"/>
  <Override PartName="/ppt/tags/tag1234.xml" ContentType="application/vnd.openxmlformats-officedocument.presentationml.tags+xml"/>
  <Override PartName="/ppt/tags/tag1235.xml" ContentType="application/vnd.openxmlformats-officedocument.presentationml.tags+xml"/>
  <Override PartName="/ppt/tags/tag1236.xml" ContentType="application/vnd.openxmlformats-officedocument.presentationml.tags+xml"/>
  <Override PartName="/ppt/tags/tag1237.xml" ContentType="application/vnd.openxmlformats-officedocument.presentationml.tags+xml"/>
  <Override PartName="/ppt/tags/tag1238.xml" ContentType="application/vnd.openxmlformats-officedocument.presentationml.tags+xml"/>
  <Override PartName="/ppt/tags/tag1239.xml" ContentType="application/vnd.openxmlformats-officedocument.presentationml.tags+xml"/>
  <Override PartName="/ppt/tags/tag124.xml" ContentType="application/vnd.openxmlformats-officedocument.presentationml.tags+xml"/>
  <Override PartName="/ppt/tags/tag1240.xml" ContentType="application/vnd.openxmlformats-officedocument.presentationml.tags+xml"/>
  <Override PartName="/ppt/tags/tag1241.xml" ContentType="application/vnd.openxmlformats-officedocument.presentationml.tags+xml"/>
  <Override PartName="/ppt/tags/tag1242.xml" ContentType="application/vnd.openxmlformats-officedocument.presentationml.tags+xml"/>
  <Override PartName="/ppt/tags/tag1243.xml" ContentType="application/vnd.openxmlformats-officedocument.presentationml.tags+xml"/>
  <Override PartName="/ppt/tags/tag1244.xml" ContentType="application/vnd.openxmlformats-officedocument.presentationml.tags+xml"/>
  <Override PartName="/ppt/tags/tag1245.xml" ContentType="application/vnd.openxmlformats-officedocument.presentationml.tags+xml"/>
  <Override PartName="/ppt/tags/tag1246.xml" ContentType="application/vnd.openxmlformats-officedocument.presentationml.tags+xml"/>
  <Override PartName="/ppt/tags/tag1247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42.xml" ContentType="application/vnd.openxmlformats-officedocument.presentationml.tags+xml"/>
  <Override PartName="/ppt/tags/tag643.xml" ContentType="application/vnd.openxmlformats-officedocument.presentationml.tags+xml"/>
  <Override PartName="/ppt/tags/tag644.xml" ContentType="application/vnd.openxmlformats-officedocument.presentationml.tags+xml"/>
  <Override PartName="/ppt/tags/tag645.xml" ContentType="application/vnd.openxmlformats-officedocument.presentationml.tags+xml"/>
  <Override PartName="/ppt/tags/tag646.xml" ContentType="application/vnd.openxmlformats-officedocument.presentationml.tags+xml"/>
  <Override PartName="/ppt/tags/tag647.xml" ContentType="application/vnd.openxmlformats-officedocument.presentationml.tags+xml"/>
  <Override PartName="/ppt/tags/tag648.xml" ContentType="application/vnd.openxmlformats-officedocument.presentationml.tags+xml"/>
  <Override PartName="/ppt/tags/tag649.xml" ContentType="application/vnd.openxmlformats-officedocument.presentationml.tags+xml"/>
  <Override PartName="/ppt/tags/tag65.xml" ContentType="application/vnd.openxmlformats-officedocument.presentationml.tags+xml"/>
  <Override PartName="/ppt/tags/tag650.xml" ContentType="application/vnd.openxmlformats-officedocument.presentationml.tags+xml"/>
  <Override PartName="/ppt/tags/tag651.xml" ContentType="application/vnd.openxmlformats-officedocument.presentationml.tags+xml"/>
  <Override PartName="/ppt/tags/tag652.xml" ContentType="application/vnd.openxmlformats-officedocument.presentationml.tags+xml"/>
  <Override PartName="/ppt/tags/tag653.xml" ContentType="application/vnd.openxmlformats-officedocument.presentationml.tags+xml"/>
  <Override PartName="/ppt/tags/tag654.xml" ContentType="application/vnd.openxmlformats-officedocument.presentationml.tags+xml"/>
  <Override PartName="/ppt/tags/tag655.xml" ContentType="application/vnd.openxmlformats-officedocument.presentationml.tags+xml"/>
  <Override PartName="/ppt/tags/tag656.xml" ContentType="application/vnd.openxmlformats-officedocument.presentationml.tags+xml"/>
  <Override PartName="/ppt/tags/tag657.xml" ContentType="application/vnd.openxmlformats-officedocument.presentationml.tags+xml"/>
  <Override PartName="/ppt/tags/tag658.xml" ContentType="application/vnd.openxmlformats-officedocument.presentationml.tags+xml"/>
  <Override PartName="/ppt/tags/tag659.xml" ContentType="application/vnd.openxmlformats-officedocument.presentationml.tags+xml"/>
  <Override PartName="/ppt/tags/tag66.xml" ContentType="application/vnd.openxmlformats-officedocument.presentationml.tags+xml"/>
  <Override PartName="/ppt/tags/tag660.xml" ContentType="application/vnd.openxmlformats-officedocument.presentationml.tags+xml"/>
  <Override PartName="/ppt/tags/tag661.xml" ContentType="application/vnd.openxmlformats-officedocument.presentationml.tags+xml"/>
  <Override PartName="/ppt/tags/tag662.xml" ContentType="application/vnd.openxmlformats-officedocument.presentationml.tags+xml"/>
  <Override PartName="/ppt/tags/tag663.xml" ContentType="application/vnd.openxmlformats-officedocument.presentationml.tags+xml"/>
  <Override PartName="/ppt/tags/tag664.xml" ContentType="application/vnd.openxmlformats-officedocument.presentationml.tags+xml"/>
  <Override PartName="/ppt/tags/tag665.xml" ContentType="application/vnd.openxmlformats-officedocument.presentationml.tags+xml"/>
  <Override PartName="/ppt/tags/tag666.xml" ContentType="application/vnd.openxmlformats-officedocument.presentationml.tags+xml"/>
  <Override PartName="/ppt/tags/tag667.xml" ContentType="application/vnd.openxmlformats-officedocument.presentationml.tags+xml"/>
  <Override PartName="/ppt/tags/tag668.xml" ContentType="application/vnd.openxmlformats-officedocument.presentationml.tags+xml"/>
  <Override PartName="/ppt/tags/tag669.xml" ContentType="application/vnd.openxmlformats-officedocument.presentationml.tags+xml"/>
  <Override PartName="/ppt/tags/tag67.xml" ContentType="application/vnd.openxmlformats-officedocument.presentationml.tags+xml"/>
  <Override PartName="/ppt/tags/tag670.xml" ContentType="application/vnd.openxmlformats-officedocument.presentationml.tags+xml"/>
  <Override PartName="/ppt/tags/tag671.xml" ContentType="application/vnd.openxmlformats-officedocument.presentationml.tags+xml"/>
  <Override PartName="/ppt/tags/tag672.xml" ContentType="application/vnd.openxmlformats-officedocument.presentationml.tags+xml"/>
  <Override PartName="/ppt/tags/tag673.xml" ContentType="application/vnd.openxmlformats-officedocument.presentationml.tags+xml"/>
  <Override PartName="/ppt/tags/tag674.xml" ContentType="application/vnd.openxmlformats-officedocument.presentationml.tags+xml"/>
  <Override PartName="/ppt/tags/tag675.xml" ContentType="application/vnd.openxmlformats-officedocument.presentationml.tags+xml"/>
  <Override PartName="/ppt/tags/tag676.xml" ContentType="application/vnd.openxmlformats-officedocument.presentationml.tags+xml"/>
  <Override PartName="/ppt/tags/tag677.xml" ContentType="application/vnd.openxmlformats-officedocument.presentationml.tags+xml"/>
  <Override PartName="/ppt/tags/tag678.xml" ContentType="application/vnd.openxmlformats-officedocument.presentationml.tags+xml"/>
  <Override PartName="/ppt/tags/tag679.xml" ContentType="application/vnd.openxmlformats-officedocument.presentationml.tags+xml"/>
  <Override PartName="/ppt/tags/tag68.xml" ContentType="application/vnd.openxmlformats-officedocument.presentationml.tags+xml"/>
  <Override PartName="/ppt/tags/tag680.xml" ContentType="application/vnd.openxmlformats-officedocument.presentationml.tags+xml"/>
  <Override PartName="/ppt/tags/tag681.xml" ContentType="application/vnd.openxmlformats-officedocument.presentationml.tags+xml"/>
  <Override PartName="/ppt/tags/tag682.xml" ContentType="application/vnd.openxmlformats-officedocument.presentationml.tags+xml"/>
  <Override PartName="/ppt/tags/tag683.xml" ContentType="application/vnd.openxmlformats-officedocument.presentationml.tags+xml"/>
  <Override PartName="/ppt/tags/tag684.xml" ContentType="application/vnd.openxmlformats-officedocument.presentationml.tags+xml"/>
  <Override PartName="/ppt/tags/tag685.xml" ContentType="application/vnd.openxmlformats-officedocument.presentationml.tags+xml"/>
  <Override PartName="/ppt/tags/tag686.xml" ContentType="application/vnd.openxmlformats-officedocument.presentationml.tags+xml"/>
  <Override PartName="/ppt/tags/tag687.xml" ContentType="application/vnd.openxmlformats-officedocument.presentationml.tags+xml"/>
  <Override PartName="/ppt/tags/tag688.xml" ContentType="application/vnd.openxmlformats-officedocument.presentationml.tags+xml"/>
  <Override PartName="/ppt/tags/tag689.xml" ContentType="application/vnd.openxmlformats-officedocument.presentationml.tags+xml"/>
  <Override PartName="/ppt/tags/tag69.xml" ContentType="application/vnd.openxmlformats-officedocument.presentationml.tags+xml"/>
  <Override PartName="/ppt/tags/tag690.xml" ContentType="application/vnd.openxmlformats-officedocument.presentationml.tags+xml"/>
  <Override PartName="/ppt/tags/tag691.xml" ContentType="application/vnd.openxmlformats-officedocument.presentationml.tags+xml"/>
  <Override PartName="/ppt/tags/tag692.xml" ContentType="application/vnd.openxmlformats-officedocument.presentationml.tags+xml"/>
  <Override PartName="/ppt/tags/tag693.xml" ContentType="application/vnd.openxmlformats-officedocument.presentationml.tags+xml"/>
  <Override PartName="/ppt/tags/tag694.xml" ContentType="application/vnd.openxmlformats-officedocument.presentationml.tags+xml"/>
  <Override PartName="/ppt/tags/tag695.xml" ContentType="application/vnd.openxmlformats-officedocument.presentationml.tags+xml"/>
  <Override PartName="/ppt/tags/tag696.xml" ContentType="application/vnd.openxmlformats-officedocument.presentationml.tags+xml"/>
  <Override PartName="/ppt/tags/tag697.xml" ContentType="application/vnd.openxmlformats-officedocument.presentationml.tags+xml"/>
  <Override PartName="/ppt/tags/tag698.xml" ContentType="application/vnd.openxmlformats-officedocument.presentationml.tags+xml"/>
  <Override PartName="/ppt/tags/tag69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00.xml" ContentType="application/vnd.openxmlformats-officedocument.presentationml.tags+xml"/>
  <Override PartName="/ppt/tags/tag701.xml" ContentType="application/vnd.openxmlformats-officedocument.presentationml.tags+xml"/>
  <Override PartName="/ppt/tags/tag702.xml" ContentType="application/vnd.openxmlformats-officedocument.presentationml.tags+xml"/>
  <Override PartName="/ppt/tags/tag703.xml" ContentType="application/vnd.openxmlformats-officedocument.presentationml.tags+xml"/>
  <Override PartName="/ppt/tags/tag704.xml" ContentType="application/vnd.openxmlformats-officedocument.presentationml.tags+xml"/>
  <Override PartName="/ppt/tags/tag705.xml" ContentType="application/vnd.openxmlformats-officedocument.presentationml.tags+xml"/>
  <Override PartName="/ppt/tags/tag706.xml" ContentType="application/vnd.openxmlformats-officedocument.presentationml.tags+xml"/>
  <Override PartName="/ppt/tags/tag707.xml" ContentType="application/vnd.openxmlformats-officedocument.presentationml.tags+xml"/>
  <Override PartName="/ppt/tags/tag708.xml" ContentType="application/vnd.openxmlformats-officedocument.presentationml.tags+xml"/>
  <Override PartName="/ppt/tags/tag709.xml" ContentType="application/vnd.openxmlformats-officedocument.presentationml.tags+xml"/>
  <Override PartName="/ppt/tags/tag71.xml" ContentType="application/vnd.openxmlformats-officedocument.presentationml.tags+xml"/>
  <Override PartName="/ppt/tags/tag710.xml" ContentType="application/vnd.openxmlformats-officedocument.presentationml.tags+xml"/>
  <Override PartName="/ppt/tags/tag711.xml" ContentType="application/vnd.openxmlformats-officedocument.presentationml.tags+xml"/>
  <Override PartName="/ppt/tags/tag712.xml" ContentType="application/vnd.openxmlformats-officedocument.presentationml.tags+xml"/>
  <Override PartName="/ppt/tags/tag713.xml" ContentType="application/vnd.openxmlformats-officedocument.presentationml.tags+xml"/>
  <Override PartName="/ppt/tags/tag714.xml" ContentType="application/vnd.openxmlformats-officedocument.presentationml.tags+xml"/>
  <Override PartName="/ppt/tags/tag715.xml" ContentType="application/vnd.openxmlformats-officedocument.presentationml.tags+xml"/>
  <Override PartName="/ppt/tags/tag716.xml" ContentType="application/vnd.openxmlformats-officedocument.presentationml.tags+xml"/>
  <Override PartName="/ppt/tags/tag717.xml" ContentType="application/vnd.openxmlformats-officedocument.presentationml.tags+xml"/>
  <Override PartName="/ppt/tags/tag718.xml" ContentType="application/vnd.openxmlformats-officedocument.presentationml.tags+xml"/>
  <Override PartName="/ppt/tags/tag719.xml" ContentType="application/vnd.openxmlformats-officedocument.presentationml.tags+xml"/>
  <Override PartName="/ppt/tags/tag72.xml" ContentType="application/vnd.openxmlformats-officedocument.presentationml.tags+xml"/>
  <Override PartName="/ppt/tags/tag720.xml" ContentType="application/vnd.openxmlformats-officedocument.presentationml.tags+xml"/>
  <Override PartName="/ppt/tags/tag721.xml" ContentType="application/vnd.openxmlformats-officedocument.presentationml.tags+xml"/>
  <Override PartName="/ppt/tags/tag722.xml" ContentType="application/vnd.openxmlformats-officedocument.presentationml.tags+xml"/>
  <Override PartName="/ppt/tags/tag723.xml" ContentType="application/vnd.openxmlformats-officedocument.presentationml.tags+xml"/>
  <Override PartName="/ppt/tags/tag724.xml" ContentType="application/vnd.openxmlformats-officedocument.presentationml.tags+xml"/>
  <Override PartName="/ppt/tags/tag725.xml" ContentType="application/vnd.openxmlformats-officedocument.presentationml.tags+xml"/>
  <Override PartName="/ppt/tags/tag726.xml" ContentType="application/vnd.openxmlformats-officedocument.presentationml.tags+xml"/>
  <Override PartName="/ppt/tags/tag727.xml" ContentType="application/vnd.openxmlformats-officedocument.presentationml.tags+xml"/>
  <Override PartName="/ppt/tags/tag728.xml" ContentType="application/vnd.openxmlformats-officedocument.presentationml.tags+xml"/>
  <Override PartName="/ppt/tags/tag729.xml" ContentType="application/vnd.openxmlformats-officedocument.presentationml.tags+xml"/>
  <Override PartName="/ppt/tags/tag73.xml" ContentType="application/vnd.openxmlformats-officedocument.presentationml.tags+xml"/>
  <Override PartName="/ppt/tags/tag730.xml" ContentType="application/vnd.openxmlformats-officedocument.presentationml.tags+xml"/>
  <Override PartName="/ppt/tags/tag731.xml" ContentType="application/vnd.openxmlformats-officedocument.presentationml.tags+xml"/>
  <Override PartName="/ppt/tags/tag732.xml" ContentType="application/vnd.openxmlformats-officedocument.presentationml.tags+xml"/>
  <Override PartName="/ppt/tags/tag733.xml" ContentType="application/vnd.openxmlformats-officedocument.presentationml.tags+xml"/>
  <Override PartName="/ppt/tags/tag734.xml" ContentType="application/vnd.openxmlformats-officedocument.presentationml.tags+xml"/>
  <Override PartName="/ppt/tags/tag735.xml" ContentType="application/vnd.openxmlformats-officedocument.presentationml.tags+xml"/>
  <Override PartName="/ppt/tags/tag736.xml" ContentType="application/vnd.openxmlformats-officedocument.presentationml.tags+xml"/>
  <Override PartName="/ppt/tags/tag737.xml" ContentType="application/vnd.openxmlformats-officedocument.presentationml.tags+xml"/>
  <Override PartName="/ppt/tags/tag738.xml" ContentType="application/vnd.openxmlformats-officedocument.presentationml.tags+xml"/>
  <Override PartName="/ppt/tags/tag739.xml" ContentType="application/vnd.openxmlformats-officedocument.presentationml.tags+xml"/>
  <Override PartName="/ppt/tags/tag74.xml" ContentType="application/vnd.openxmlformats-officedocument.presentationml.tags+xml"/>
  <Override PartName="/ppt/tags/tag740.xml" ContentType="application/vnd.openxmlformats-officedocument.presentationml.tags+xml"/>
  <Override PartName="/ppt/tags/tag741.xml" ContentType="application/vnd.openxmlformats-officedocument.presentationml.tags+xml"/>
  <Override PartName="/ppt/tags/tag742.xml" ContentType="application/vnd.openxmlformats-officedocument.presentationml.tags+xml"/>
  <Override PartName="/ppt/tags/tag743.xml" ContentType="application/vnd.openxmlformats-officedocument.presentationml.tags+xml"/>
  <Override PartName="/ppt/tags/tag744.xml" ContentType="application/vnd.openxmlformats-officedocument.presentationml.tags+xml"/>
  <Override PartName="/ppt/tags/tag745.xml" ContentType="application/vnd.openxmlformats-officedocument.presentationml.tags+xml"/>
  <Override PartName="/ppt/tags/tag746.xml" ContentType="application/vnd.openxmlformats-officedocument.presentationml.tags+xml"/>
  <Override PartName="/ppt/tags/tag747.xml" ContentType="application/vnd.openxmlformats-officedocument.presentationml.tags+xml"/>
  <Override PartName="/ppt/tags/tag748.xml" ContentType="application/vnd.openxmlformats-officedocument.presentationml.tags+xml"/>
  <Override PartName="/ppt/tags/tag749.xml" ContentType="application/vnd.openxmlformats-officedocument.presentationml.tags+xml"/>
  <Override PartName="/ppt/tags/tag75.xml" ContentType="application/vnd.openxmlformats-officedocument.presentationml.tags+xml"/>
  <Override PartName="/ppt/tags/tag750.xml" ContentType="application/vnd.openxmlformats-officedocument.presentationml.tags+xml"/>
  <Override PartName="/ppt/tags/tag751.xml" ContentType="application/vnd.openxmlformats-officedocument.presentationml.tags+xml"/>
  <Override PartName="/ppt/tags/tag752.xml" ContentType="application/vnd.openxmlformats-officedocument.presentationml.tags+xml"/>
  <Override PartName="/ppt/tags/tag753.xml" ContentType="application/vnd.openxmlformats-officedocument.presentationml.tags+xml"/>
  <Override PartName="/ppt/tags/tag754.xml" ContentType="application/vnd.openxmlformats-officedocument.presentationml.tags+xml"/>
  <Override PartName="/ppt/tags/tag755.xml" ContentType="application/vnd.openxmlformats-officedocument.presentationml.tags+xml"/>
  <Override PartName="/ppt/tags/tag756.xml" ContentType="application/vnd.openxmlformats-officedocument.presentationml.tags+xml"/>
  <Override PartName="/ppt/tags/tag757.xml" ContentType="application/vnd.openxmlformats-officedocument.presentationml.tags+xml"/>
  <Override PartName="/ppt/tags/tag758.xml" ContentType="application/vnd.openxmlformats-officedocument.presentationml.tags+xml"/>
  <Override PartName="/ppt/tags/tag759.xml" ContentType="application/vnd.openxmlformats-officedocument.presentationml.tags+xml"/>
  <Override PartName="/ppt/tags/tag76.xml" ContentType="application/vnd.openxmlformats-officedocument.presentationml.tags+xml"/>
  <Override PartName="/ppt/tags/tag760.xml" ContentType="application/vnd.openxmlformats-officedocument.presentationml.tags+xml"/>
  <Override PartName="/ppt/tags/tag761.xml" ContentType="application/vnd.openxmlformats-officedocument.presentationml.tags+xml"/>
  <Override PartName="/ppt/tags/tag762.xml" ContentType="application/vnd.openxmlformats-officedocument.presentationml.tags+xml"/>
  <Override PartName="/ppt/tags/tag763.xml" ContentType="application/vnd.openxmlformats-officedocument.presentationml.tags+xml"/>
  <Override PartName="/ppt/tags/tag764.xml" ContentType="application/vnd.openxmlformats-officedocument.presentationml.tags+xml"/>
  <Override PartName="/ppt/tags/tag765.xml" ContentType="application/vnd.openxmlformats-officedocument.presentationml.tags+xml"/>
  <Override PartName="/ppt/tags/tag766.xml" ContentType="application/vnd.openxmlformats-officedocument.presentationml.tags+xml"/>
  <Override PartName="/ppt/tags/tag767.xml" ContentType="application/vnd.openxmlformats-officedocument.presentationml.tags+xml"/>
  <Override PartName="/ppt/tags/tag768.xml" ContentType="application/vnd.openxmlformats-officedocument.presentationml.tags+xml"/>
  <Override PartName="/ppt/tags/tag769.xml" ContentType="application/vnd.openxmlformats-officedocument.presentationml.tags+xml"/>
  <Override PartName="/ppt/tags/tag77.xml" ContentType="application/vnd.openxmlformats-officedocument.presentationml.tags+xml"/>
  <Override PartName="/ppt/tags/tag770.xml" ContentType="application/vnd.openxmlformats-officedocument.presentationml.tags+xml"/>
  <Override PartName="/ppt/tags/tag771.xml" ContentType="application/vnd.openxmlformats-officedocument.presentationml.tags+xml"/>
  <Override PartName="/ppt/tags/tag772.xml" ContentType="application/vnd.openxmlformats-officedocument.presentationml.tags+xml"/>
  <Override PartName="/ppt/tags/tag773.xml" ContentType="application/vnd.openxmlformats-officedocument.presentationml.tags+xml"/>
  <Override PartName="/ppt/tags/tag774.xml" ContentType="application/vnd.openxmlformats-officedocument.presentationml.tags+xml"/>
  <Override PartName="/ppt/tags/tag775.xml" ContentType="application/vnd.openxmlformats-officedocument.presentationml.tags+xml"/>
  <Override PartName="/ppt/tags/tag776.xml" ContentType="application/vnd.openxmlformats-officedocument.presentationml.tags+xml"/>
  <Override PartName="/ppt/tags/tag777.xml" ContentType="application/vnd.openxmlformats-officedocument.presentationml.tags+xml"/>
  <Override PartName="/ppt/tags/tag778.xml" ContentType="application/vnd.openxmlformats-officedocument.presentationml.tags+xml"/>
  <Override PartName="/ppt/tags/tag779.xml" ContentType="application/vnd.openxmlformats-officedocument.presentationml.tags+xml"/>
  <Override PartName="/ppt/tags/tag78.xml" ContentType="application/vnd.openxmlformats-officedocument.presentationml.tags+xml"/>
  <Override PartName="/ppt/tags/tag780.xml" ContentType="application/vnd.openxmlformats-officedocument.presentationml.tags+xml"/>
  <Override PartName="/ppt/tags/tag781.xml" ContentType="application/vnd.openxmlformats-officedocument.presentationml.tags+xml"/>
  <Override PartName="/ppt/tags/tag782.xml" ContentType="application/vnd.openxmlformats-officedocument.presentationml.tags+xml"/>
  <Override PartName="/ppt/tags/tag783.xml" ContentType="application/vnd.openxmlformats-officedocument.presentationml.tags+xml"/>
  <Override PartName="/ppt/tags/tag784.xml" ContentType="application/vnd.openxmlformats-officedocument.presentationml.tags+xml"/>
  <Override PartName="/ppt/tags/tag785.xml" ContentType="application/vnd.openxmlformats-officedocument.presentationml.tags+xml"/>
  <Override PartName="/ppt/tags/tag786.xml" ContentType="application/vnd.openxmlformats-officedocument.presentationml.tags+xml"/>
  <Override PartName="/ppt/tags/tag787.xml" ContentType="application/vnd.openxmlformats-officedocument.presentationml.tags+xml"/>
  <Override PartName="/ppt/tags/tag788.xml" ContentType="application/vnd.openxmlformats-officedocument.presentationml.tags+xml"/>
  <Override PartName="/ppt/tags/tag789.xml" ContentType="application/vnd.openxmlformats-officedocument.presentationml.tags+xml"/>
  <Override PartName="/ppt/tags/tag79.xml" ContentType="application/vnd.openxmlformats-officedocument.presentationml.tags+xml"/>
  <Override PartName="/ppt/tags/tag790.xml" ContentType="application/vnd.openxmlformats-officedocument.presentationml.tags+xml"/>
  <Override PartName="/ppt/tags/tag791.xml" ContentType="application/vnd.openxmlformats-officedocument.presentationml.tags+xml"/>
  <Override PartName="/ppt/tags/tag792.xml" ContentType="application/vnd.openxmlformats-officedocument.presentationml.tags+xml"/>
  <Override PartName="/ppt/tags/tag793.xml" ContentType="application/vnd.openxmlformats-officedocument.presentationml.tags+xml"/>
  <Override PartName="/ppt/tags/tag794.xml" ContentType="application/vnd.openxmlformats-officedocument.presentationml.tags+xml"/>
  <Override PartName="/ppt/tags/tag795.xml" ContentType="application/vnd.openxmlformats-officedocument.presentationml.tags+xml"/>
  <Override PartName="/ppt/tags/tag796.xml" ContentType="application/vnd.openxmlformats-officedocument.presentationml.tags+xml"/>
  <Override PartName="/ppt/tags/tag797.xml" ContentType="application/vnd.openxmlformats-officedocument.presentationml.tags+xml"/>
  <Override PartName="/ppt/tags/tag798.xml" ContentType="application/vnd.openxmlformats-officedocument.presentationml.tags+xml"/>
  <Override PartName="/ppt/tags/tag79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00.xml" ContentType="application/vnd.openxmlformats-officedocument.presentationml.tags+xml"/>
  <Override PartName="/ppt/tags/tag801.xml" ContentType="application/vnd.openxmlformats-officedocument.presentationml.tags+xml"/>
  <Override PartName="/ppt/tags/tag802.xml" ContentType="application/vnd.openxmlformats-officedocument.presentationml.tags+xml"/>
  <Override PartName="/ppt/tags/tag803.xml" ContentType="application/vnd.openxmlformats-officedocument.presentationml.tags+xml"/>
  <Override PartName="/ppt/tags/tag804.xml" ContentType="application/vnd.openxmlformats-officedocument.presentationml.tags+xml"/>
  <Override PartName="/ppt/tags/tag805.xml" ContentType="application/vnd.openxmlformats-officedocument.presentationml.tags+xml"/>
  <Override PartName="/ppt/tags/tag806.xml" ContentType="application/vnd.openxmlformats-officedocument.presentationml.tags+xml"/>
  <Override PartName="/ppt/tags/tag807.xml" ContentType="application/vnd.openxmlformats-officedocument.presentationml.tags+xml"/>
  <Override PartName="/ppt/tags/tag808.xml" ContentType="application/vnd.openxmlformats-officedocument.presentationml.tags+xml"/>
  <Override PartName="/ppt/tags/tag809.xml" ContentType="application/vnd.openxmlformats-officedocument.presentationml.tags+xml"/>
  <Override PartName="/ppt/tags/tag81.xml" ContentType="application/vnd.openxmlformats-officedocument.presentationml.tags+xml"/>
  <Override PartName="/ppt/tags/tag810.xml" ContentType="application/vnd.openxmlformats-officedocument.presentationml.tags+xml"/>
  <Override PartName="/ppt/tags/tag811.xml" ContentType="application/vnd.openxmlformats-officedocument.presentationml.tags+xml"/>
  <Override PartName="/ppt/tags/tag812.xml" ContentType="application/vnd.openxmlformats-officedocument.presentationml.tags+xml"/>
  <Override PartName="/ppt/tags/tag813.xml" ContentType="application/vnd.openxmlformats-officedocument.presentationml.tags+xml"/>
  <Override PartName="/ppt/tags/tag814.xml" ContentType="application/vnd.openxmlformats-officedocument.presentationml.tags+xml"/>
  <Override PartName="/ppt/tags/tag815.xml" ContentType="application/vnd.openxmlformats-officedocument.presentationml.tags+xml"/>
  <Override PartName="/ppt/tags/tag816.xml" ContentType="application/vnd.openxmlformats-officedocument.presentationml.tags+xml"/>
  <Override PartName="/ppt/tags/tag817.xml" ContentType="application/vnd.openxmlformats-officedocument.presentationml.tags+xml"/>
  <Override PartName="/ppt/tags/tag818.xml" ContentType="application/vnd.openxmlformats-officedocument.presentationml.tags+xml"/>
  <Override PartName="/ppt/tags/tag819.xml" ContentType="application/vnd.openxmlformats-officedocument.presentationml.tags+xml"/>
  <Override PartName="/ppt/tags/tag82.xml" ContentType="application/vnd.openxmlformats-officedocument.presentationml.tags+xml"/>
  <Override PartName="/ppt/tags/tag820.xml" ContentType="application/vnd.openxmlformats-officedocument.presentationml.tags+xml"/>
  <Override PartName="/ppt/tags/tag821.xml" ContentType="application/vnd.openxmlformats-officedocument.presentationml.tags+xml"/>
  <Override PartName="/ppt/tags/tag822.xml" ContentType="application/vnd.openxmlformats-officedocument.presentationml.tags+xml"/>
  <Override PartName="/ppt/tags/tag823.xml" ContentType="application/vnd.openxmlformats-officedocument.presentationml.tags+xml"/>
  <Override PartName="/ppt/tags/tag824.xml" ContentType="application/vnd.openxmlformats-officedocument.presentationml.tags+xml"/>
  <Override PartName="/ppt/tags/tag825.xml" ContentType="application/vnd.openxmlformats-officedocument.presentationml.tags+xml"/>
  <Override PartName="/ppt/tags/tag826.xml" ContentType="application/vnd.openxmlformats-officedocument.presentationml.tags+xml"/>
  <Override PartName="/ppt/tags/tag827.xml" ContentType="application/vnd.openxmlformats-officedocument.presentationml.tags+xml"/>
  <Override PartName="/ppt/tags/tag828.xml" ContentType="application/vnd.openxmlformats-officedocument.presentationml.tags+xml"/>
  <Override PartName="/ppt/tags/tag829.xml" ContentType="application/vnd.openxmlformats-officedocument.presentationml.tags+xml"/>
  <Override PartName="/ppt/tags/tag83.xml" ContentType="application/vnd.openxmlformats-officedocument.presentationml.tags+xml"/>
  <Override PartName="/ppt/tags/tag830.xml" ContentType="application/vnd.openxmlformats-officedocument.presentationml.tags+xml"/>
  <Override PartName="/ppt/tags/tag831.xml" ContentType="application/vnd.openxmlformats-officedocument.presentationml.tags+xml"/>
  <Override PartName="/ppt/tags/tag832.xml" ContentType="application/vnd.openxmlformats-officedocument.presentationml.tags+xml"/>
  <Override PartName="/ppt/tags/tag833.xml" ContentType="application/vnd.openxmlformats-officedocument.presentationml.tags+xml"/>
  <Override PartName="/ppt/tags/tag834.xml" ContentType="application/vnd.openxmlformats-officedocument.presentationml.tags+xml"/>
  <Override PartName="/ppt/tags/tag835.xml" ContentType="application/vnd.openxmlformats-officedocument.presentationml.tags+xml"/>
  <Override PartName="/ppt/tags/tag836.xml" ContentType="application/vnd.openxmlformats-officedocument.presentationml.tags+xml"/>
  <Override PartName="/ppt/tags/tag837.xml" ContentType="application/vnd.openxmlformats-officedocument.presentationml.tags+xml"/>
  <Override PartName="/ppt/tags/tag838.xml" ContentType="application/vnd.openxmlformats-officedocument.presentationml.tags+xml"/>
  <Override PartName="/ppt/tags/tag839.xml" ContentType="application/vnd.openxmlformats-officedocument.presentationml.tags+xml"/>
  <Override PartName="/ppt/tags/tag84.xml" ContentType="application/vnd.openxmlformats-officedocument.presentationml.tags+xml"/>
  <Override PartName="/ppt/tags/tag840.xml" ContentType="application/vnd.openxmlformats-officedocument.presentationml.tags+xml"/>
  <Override PartName="/ppt/tags/tag841.xml" ContentType="application/vnd.openxmlformats-officedocument.presentationml.tags+xml"/>
  <Override PartName="/ppt/tags/tag842.xml" ContentType="application/vnd.openxmlformats-officedocument.presentationml.tags+xml"/>
  <Override PartName="/ppt/tags/tag843.xml" ContentType="application/vnd.openxmlformats-officedocument.presentationml.tags+xml"/>
  <Override PartName="/ppt/tags/tag844.xml" ContentType="application/vnd.openxmlformats-officedocument.presentationml.tags+xml"/>
  <Override PartName="/ppt/tags/tag845.xml" ContentType="application/vnd.openxmlformats-officedocument.presentationml.tags+xml"/>
  <Override PartName="/ppt/tags/tag846.xml" ContentType="application/vnd.openxmlformats-officedocument.presentationml.tags+xml"/>
  <Override PartName="/ppt/tags/tag847.xml" ContentType="application/vnd.openxmlformats-officedocument.presentationml.tags+xml"/>
  <Override PartName="/ppt/tags/tag848.xml" ContentType="application/vnd.openxmlformats-officedocument.presentationml.tags+xml"/>
  <Override PartName="/ppt/tags/tag849.xml" ContentType="application/vnd.openxmlformats-officedocument.presentationml.tags+xml"/>
  <Override PartName="/ppt/tags/tag85.xml" ContentType="application/vnd.openxmlformats-officedocument.presentationml.tags+xml"/>
  <Override PartName="/ppt/tags/tag850.xml" ContentType="application/vnd.openxmlformats-officedocument.presentationml.tags+xml"/>
  <Override PartName="/ppt/tags/tag851.xml" ContentType="application/vnd.openxmlformats-officedocument.presentationml.tags+xml"/>
  <Override PartName="/ppt/tags/tag852.xml" ContentType="application/vnd.openxmlformats-officedocument.presentationml.tags+xml"/>
  <Override PartName="/ppt/tags/tag853.xml" ContentType="application/vnd.openxmlformats-officedocument.presentationml.tags+xml"/>
  <Override PartName="/ppt/tags/tag854.xml" ContentType="application/vnd.openxmlformats-officedocument.presentationml.tags+xml"/>
  <Override PartName="/ppt/tags/tag855.xml" ContentType="application/vnd.openxmlformats-officedocument.presentationml.tags+xml"/>
  <Override PartName="/ppt/tags/tag856.xml" ContentType="application/vnd.openxmlformats-officedocument.presentationml.tags+xml"/>
  <Override PartName="/ppt/tags/tag857.xml" ContentType="application/vnd.openxmlformats-officedocument.presentationml.tags+xml"/>
  <Override PartName="/ppt/tags/tag858.xml" ContentType="application/vnd.openxmlformats-officedocument.presentationml.tags+xml"/>
  <Override PartName="/ppt/tags/tag859.xml" ContentType="application/vnd.openxmlformats-officedocument.presentationml.tags+xml"/>
  <Override PartName="/ppt/tags/tag86.xml" ContentType="application/vnd.openxmlformats-officedocument.presentationml.tags+xml"/>
  <Override PartName="/ppt/tags/tag860.xml" ContentType="application/vnd.openxmlformats-officedocument.presentationml.tags+xml"/>
  <Override PartName="/ppt/tags/tag861.xml" ContentType="application/vnd.openxmlformats-officedocument.presentationml.tags+xml"/>
  <Override PartName="/ppt/tags/tag862.xml" ContentType="application/vnd.openxmlformats-officedocument.presentationml.tags+xml"/>
  <Override PartName="/ppt/tags/tag863.xml" ContentType="application/vnd.openxmlformats-officedocument.presentationml.tags+xml"/>
  <Override PartName="/ppt/tags/tag864.xml" ContentType="application/vnd.openxmlformats-officedocument.presentationml.tags+xml"/>
  <Override PartName="/ppt/tags/tag865.xml" ContentType="application/vnd.openxmlformats-officedocument.presentationml.tags+xml"/>
  <Override PartName="/ppt/tags/tag866.xml" ContentType="application/vnd.openxmlformats-officedocument.presentationml.tags+xml"/>
  <Override PartName="/ppt/tags/tag867.xml" ContentType="application/vnd.openxmlformats-officedocument.presentationml.tags+xml"/>
  <Override PartName="/ppt/tags/tag868.xml" ContentType="application/vnd.openxmlformats-officedocument.presentationml.tags+xml"/>
  <Override PartName="/ppt/tags/tag869.xml" ContentType="application/vnd.openxmlformats-officedocument.presentationml.tags+xml"/>
  <Override PartName="/ppt/tags/tag87.xml" ContentType="application/vnd.openxmlformats-officedocument.presentationml.tags+xml"/>
  <Override PartName="/ppt/tags/tag870.xml" ContentType="application/vnd.openxmlformats-officedocument.presentationml.tags+xml"/>
  <Override PartName="/ppt/tags/tag871.xml" ContentType="application/vnd.openxmlformats-officedocument.presentationml.tags+xml"/>
  <Override PartName="/ppt/tags/tag872.xml" ContentType="application/vnd.openxmlformats-officedocument.presentationml.tags+xml"/>
  <Override PartName="/ppt/tags/tag873.xml" ContentType="application/vnd.openxmlformats-officedocument.presentationml.tags+xml"/>
  <Override PartName="/ppt/tags/tag874.xml" ContentType="application/vnd.openxmlformats-officedocument.presentationml.tags+xml"/>
  <Override PartName="/ppt/tags/tag875.xml" ContentType="application/vnd.openxmlformats-officedocument.presentationml.tags+xml"/>
  <Override PartName="/ppt/tags/tag876.xml" ContentType="application/vnd.openxmlformats-officedocument.presentationml.tags+xml"/>
  <Override PartName="/ppt/tags/tag877.xml" ContentType="application/vnd.openxmlformats-officedocument.presentationml.tags+xml"/>
  <Override PartName="/ppt/tags/tag878.xml" ContentType="application/vnd.openxmlformats-officedocument.presentationml.tags+xml"/>
  <Override PartName="/ppt/tags/tag879.xml" ContentType="application/vnd.openxmlformats-officedocument.presentationml.tags+xml"/>
  <Override PartName="/ppt/tags/tag88.xml" ContentType="application/vnd.openxmlformats-officedocument.presentationml.tags+xml"/>
  <Override PartName="/ppt/tags/tag880.xml" ContentType="application/vnd.openxmlformats-officedocument.presentationml.tags+xml"/>
  <Override PartName="/ppt/tags/tag881.xml" ContentType="application/vnd.openxmlformats-officedocument.presentationml.tags+xml"/>
  <Override PartName="/ppt/tags/tag882.xml" ContentType="application/vnd.openxmlformats-officedocument.presentationml.tags+xml"/>
  <Override PartName="/ppt/tags/tag883.xml" ContentType="application/vnd.openxmlformats-officedocument.presentationml.tags+xml"/>
  <Override PartName="/ppt/tags/tag884.xml" ContentType="application/vnd.openxmlformats-officedocument.presentationml.tags+xml"/>
  <Override PartName="/ppt/tags/tag885.xml" ContentType="application/vnd.openxmlformats-officedocument.presentationml.tags+xml"/>
  <Override PartName="/ppt/tags/tag886.xml" ContentType="application/vnd.openxmlformats-officedocument.presentationml.tags+xml"/>
  <Override PartName="/ppt/tags/tag887.xml" ContentType="application/vnd.openxmlformats-officedocument.presentationml.tags+xml"/>
  <Override PartName="/ppt/tags/tag888.xml" ContentType="application/vnd.openxmlformats-officedocument.presentationml.tags+xml"/>
  <Override PartName="/ppt/tags/tag889.xml" ContentType="application/vnd.openxmlformats-officedocument.presentationml.tags+xml"/>
  <Override PartName="/ppt/tags/tag89.xml" ContentType="application/vnd.openxmlformats-officedocument.presentationml.tags+xml"/>
  <Override PartName="/ppt/tags/tag890.xml" ContentType="application/vnd.openxmlformats-officedocument.presentationml.tags+xml"/>
  <Override PartName="/ppt/tags/tag891.xml" ContentType="application/vnd.openxmlformats-officedocument.presentationml.tags+xml"/>
  <Override PartName="/ppt/tags/tag892.xml" ContentType="application/vnd.openxmlformats-officedocument.presentationml.tags+xml"/>
  <Override PartName="/ppt/tags/tag893.xml" ContentType="application/vnd.openxmlformats-officedocument.presentationml.tags+xml"/>
  <Override PartName="/ppt/tags/tag894.xml" ContentType="application/vnd.openxmlformats-officedocument.presentationml.tags+xml"/>
  <Override PartName="/ppt/tags/tag895.xml" ContentType="application/vnd.openxmlformats-officedocument.presentationml.tags+xml"/>
  <Override PartName="/ppt/tags/tag896.xml" ContentType="application/vnd.openxmlformats-officedocument.presentationml.tags+xml"/>
  <Override PartName="/ppt/tags/tag897.xml" ContentType="application/vnd.openxmlformats-officedocument.presentationml.tags+xml"/>
  <Override PartName="/ppt/tags/tag898.xml" ContentType="application/vnd.openxmlformats-officedocument.presentationml.tags+xml"/>
  <Override PartName="/ppt/tags/tag89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00.xml" ContentType="application/vnd.openxmlformats-officedocument.presentationml.tags+xml"/>
  <Override PartName="/ppt/tags/tag901.xml" ContentType="application/vnd.openxmlformats-officedocument.presentationml.tags+xml"/>
  <Override PartName="/ppt/tags/tag902.xml" ContentType="application/vnd.openxmlformats-officedocument.presentationml.tags+xml"/>
  <Override PartName="/ppt/tags/tag903.xml" ContentType="application/vnd.openxmlformats-officedocument.presentationml.tags+xml"/>
  <Override PartName="/ppt/tags/tag904.xml" ContentType="application/vnd.openxmlformats-officedocument.presentationml.tags+xml"/>
  <Override PartName="/ppt/tags/tag905.xml" ContentType="application/vnd.openxmlformats-officedocument.presentationml.tags+xml"/>
  <Override PartName="/ppt/tags/tag906.xml" ContentType="application/vnd.openxmlformats-officedocument.presentationml.tags+xml"/>
  <Override PartName="/ppt/tags/tag907.xml" ContentType="application/vnd.openxmlformats-officedocument.presentationml.tags+xml"/>
  <Override PartName="/ppt/tags/tag908.xml" ContentType="application/vnd.openxmlformats-officedocument.presentationml.tags+xml"/>
  <Override PartName="/ppt/tags/tag909.xml" ContentType="application/vnd.openxmlformats-officedocument.presentationml.tags+xml"/>
  <Override PartName="/ppt/tags/tag91.xml" ContentType="application/vnd.openxmlformats-officedocument.presentationml.tags+xml"/>
  <Override PartName="/ppt/tags/tag910.xml" ContentType="application/vnd.openxmlformats-officedocument.presentationml.tags+xml"/>
  <Override PartName="/ppt/tags/tag911.xml" ContentType="application/vnd.openxmlformats-officedocument.presentationml.tags+xml"/>
  <Override PartName="/ppt/tags/tag912.xml" ContentType="application/vnd.openxmlformats-officedocument.presentationml.tags+xml"/>
  <Override PartName="/ppt/tags/tag913.xml" ContentType="application/vnd.openxmlformats-officedocument.presentationml.tags+xml"/>
  <Override PartName="/ppt/tags/tag914.xml" ContentType="application/vnd.openxmlformats-officedocument.presentationml.tags+xml"/>
  <Override PartName="/ppt/tags/tag915.xml" ContentType="application/vnd.openxmlformats-officedocument.presentationml.tags+xml"/>
  <Override PartName="/ppt/tags/tag916.xml" ContentType="application/vnd.openxmlformats-officedocument.presentationml.tags+xml"/>
  <Override PartName="/ppt/tags/tag917.xml" ContentType="application/vnd.openxmlformats-officedocument.presentationml.tags+xml"/>
  <Override PartName="/ppt/tags/tag918.xml" ContentType="application/vnd.openxmlformats-officedocument.presentationml.tags+xml"/>
  <Override PartName="/ppt/tags/tag919.xml" ContentType="application/vnd.openxmlformats-officedocument.presentationml.tags+xml"/>
  <Override PartName="/ppt/tags/tag92.xml" ContentType="application/vnd.openxmlformats-officedocument.presentationml.tags+xml"/>
  <Override PartName="/ppt/tags/tag920.xml" ContentType="application/vnd.openxmlformats-officedocument.presentationml.tags+xml"/>
  <Override PartName="/ppt/tags/tag921.xml" ContentType="application/vnd.openxmlformats-officedocument.presentationml.tags+xml"/>
  <Override PartName="/ppt/tags/tag922.xml" ContentType="application/vnd.openxmlformats-officedocument.presentationml.tags+xml"/>
  <Override PartName="/ppt/tags/tag923.xml" ContentType="application/vnd.openxmlformats-officedocument.presentationml.tags+xml"/>
  <Override PartName="/ppt/tags/tag924.xml" ContentType="application/vnd.openxmlformats-officedocument.presentationml.tags+xml"/>
  <Override PartName="/ppt/tags/tag925.xml" ContentType="application/vnd.openxmlformats-officedocument.presentationml.tags+xml"/>
  <Override PartName="/ppt/tags/tag926.xml" ContentType="application/vnd.openxmlformats-officedocument.presentationml.tags+xml"/>
  <Override PartName="/ppt/tags/tag927.xml" ContentType="application/vnd.openxmlformats-officedocument.presentationml.tags+xml"/>
  <Override PartName="/ppt/tags/tag928.xml" ContentType="application/vnd.openxmlformats-officedocument.presentationml.tags+xml"/>
  <Override PartName="/ppt/tags/tag929.xml" ContentType="application/vnd.openxmlformats-officedocument.presentationml.tags+xml"/>
  <Override PartName="/ppt/tags/tag93.xml" ContentType="application/vnd.openxmlformats-officedocument.presentationml.tags+xml"/>
  <Override PartName="/ppt/tags/tag930.xml" ContentType="application/vnd.openxmlformats-officedocument.presentationml.tags+xml"/>
  <Override PartName="/ppt/tags/tag931.xml" ContentType="application/vnd.openxmlformats-officedocument.presentationml.tags+xml"/>
  <Override PartName="/ppt/tags/tag932.xml" ContentType="application/vnd.openxmlformats-officedocument.presentationml.tags+xml"/>
  <Override PartName="/ppt/tags/tag933.xml" ContentType="application/vnd.openxmlformats-officedocument.presentationml.tags+xml"/>
  <Override PartName="/ppt/tags/tag934.xml" ContentType="application/vnd.openxmlformats-officedocument.presentationml.tags+xml"/>
  <Override PartName="/ppt/tags/tag935.xml" ContentType="application/vnd.openxmlformats-officedocument.presentationml.tags+xml"/>
  <Override PartName="/ppt/tags/tag936.xml" ContentType="application/vnd.openxmlformats-officedocument.presentationml.tags+xml"/>
  <Override PartName="/ppt/tags/tag937.xml" ContentType="application/vnd.openxmlformats-officedocument.presentationml.tags+xml"/>
  <Override PartName="/ppt/tags/tag938.xml" ContentType="application/vnd.openxmlformats-officedocument.presentationml.tags+xml"/>
  <Override PartName="/ppt/tags/tag939.xml" ContentType="application/vnd.openxmlformats-officedocument.presentationml.tags+xml"/>
  <Override PartName="/ppt/tags/tag94.xml" ContentType="application/vnd.openxmlformats-officedocument.presentationml.tags+xml"/>
  <Override PartName="/ppt/tags/tag940.xml" ContentType="application/vnd.openxmlformats-officedocument.presentationml.tags+xml"/>
  <Override PartName="/ppt/tags/tag941.xml" ContentType="application/vnd.openxmlformats-officedocument.presentationml.tags+xml"/>
  <Override PartName="/ppt/tags/tag942.xml" ContentType="application/vnd.openxmlformats-officedocument.presentationml.tags+xml"/>
  <Override PartName="/ppt/tags/tag943.xml" ContentType="application/vnd.openxmlformats-officedocument.presentationml.tags+xml"/>
  <Override PartName="/ppt/tags/tag944.xml" ContentType="application/vnd.openxmlformats-officedocument.presentationml.tags+xml"/>
  <Override PartName="/ppt/tags/tag945.xml" ContentType="application/vnd.openxmlformats-officedocument.presentationml.tags+xml"/>
  <Override PartName="/ppt/tags/tag946.xml" ContentType="application/vnd.openxmlformats-officedocument.presentationml.tags+xml"/>
  <Override PartName="/ppt/tags/tag947.xml" ContentType="application/vnd.openxmlformats-officedocument.presentationml.tags+xml"/>
  <Override PartName="/ppt/tags/tag948.xml" ContentType="application/vnd.openxmlformats-officedocument.presentationml.tags+xml"/>
  <Override PartName="/ppt/tags/tag949.xml" ContentType="application/vnd.openxmlformats-officedocument.presentationml.tags+xml"/>
  <Override PartName="/ppt/tags/tag95.xml" ContentType="application/vnd.openxmlformats-officedocument.presentationml.tags+xml"/>
  <Override PartName="/ppt/tags/tag950.xml" ContentType="application/vnd.openxmlformats-officedocument.presentationml.tags+xml"/>
  <Override PartName="/ppt/tags/tag951.xml" ContentType="application/vnd.openxmlformats-officedocument.presentationml.tags+xml"/>
  <Override PartName="/ppt/tags/tag952.xml" ContentType="application/vnd.openxmlformats-officedocument.presentationml.tags+xml"/>
  <Override PartName="/ppt/tags/tag953.xml" ContentType="application/vnd.openxmlformats-officedocument.presentationml.tags+xml"/>
  <Override PartName="/ppt/tags/tag954.xml" ContentType="application/vnd.openxmlformats-officedocument.presentationml.tags+xml"/>
  <Override PartName="/ppt/tags/tag955.xml" ContentType="application/vnd.openxmlformats-officedocument.presentationml.tags+xml"/>
  <Override PartName="/ppt/tags/tag956.xml" ContentType="application/vnd.openxmlformats-officedocument.presentationml.tags+xml"/>
  <Override PartName="/ppt/tags/tag957.xml" ContentType="application/vnd.openxmlformats-officedocument.presentationml.tags+xml"/>
  <Override PartName="/ppt/tags/tag958.xml" ContentType="application/vnd.openxmlformats-officedocument.presentationml.tags+xml"/>
  <Override PartName="/ppt/tags/tag959.xml" ContentType="application/vnd.openxmlformats-officedocument.presentationml.tags+xml"/>
  <Override PartName="/ppt/tags/tag96.xml" ContentType="application/vnd.openxmlformats-officedocument.presentationml.tags+xml"/>
  <Override PartName="/ppt/tags/tag960.xml" ContentType="application/vnd.openxmlformats-officedocument.presentationml.tags+xml"/>
  <Override PartName="/ppt/tags/tag961.xml" ContentType="application/vnd.openxmlformats-officedocument.presentationml.tags+xml"/>
  <Override PartName="/ppt/tags/tag962.xml" ContentType="application/vnd.openxmlformats-officedocument.presentationml.tags+xml"/>
  <Override PartName="/ppt/tags/tag963.xml" ContentType="application/vnd.openxmlformats-officedocument.presentationml.tags+xml"/>
  <Override PartName="/ppt/tags/tag964.xml" ContentType="application/vnd.openxmlformats-officedocument.presentationml.tags+xml"/>
  <Override PartName="/ppt/tags/tag965.xml" ContentType="application/vnd.openxmlformats-officedocument.presentationml.tags+xml"/>
  <Override PartName="/ppt/tags/tag966.xml" ContentType="application/vnd.openxmlformats-officedocument.presentationml.tags+xml"/>
  <Override PartName="/ppt/tags/tag967.xml" ContentType="application/vnd.openxmlformats-officedocument.presentationml.tags+xml"/>
  <Override PartName="/ppt/tags/tag968.xml" ContentType="application/vnd.openxmlformats-officedocument.presentationml.tags+xml"/>
  <Override PartName="/ppt/tags/tag969.xml" ContentType="application/vnd.openxmlformats-officedocument.presentationml.tags+xml"/>
  <Override PartName="/ppt/tags/tag97.xml" ContentType="application/vnd.openxmlformats-officedocument.presentationml.tags+xml"/>
  <Override PartName="/ppt/tags/tag970.xml" ContentType="application/vnd.openxmlformats-officedocument.presentationml.tags+xml"/>
  <Override PartName="/ppt/tags/tag971.xml" ContentType="application/vnd.openxmlformats-officedocument.presentationml.tags+xml"/>
  <Override PartName="/ppt/tags/tag972.xml" ContentType="application/vnd.openxmlformats-officedocument.presentationml.tags+xml"/>
  <Override PartName="/ppt/tags/tag973.xml" ContentType="application/vnd.openxmlformats-officedocument.presentationml.tags+xml"/>
  <Override PartName="/ppt/tags/tag974.xml" ContentType="application/vnd.openxmlformats-officedocument.presentationml.tags+xml"/>
  <Override PartName="/ppt/tags/tag975.xml" ContentType="application/vnd.openxmlformats-officedocument.presentationml.tags+xml"/>
  <Override PartName="/ppt/tags/tag976.xml" ContentType="application/vnd.openxmlformats-officedocument.presentationml.tags+xml"/>
  <Override PartName="/ppt/tags/tag977.xml" ContentType="application/vnd.openxmlformats-officedocument.presentationml.tags+xml"/>
  <Override PartName="/ppt/tags/tag978.xml" ContentType="application/vnd.openxmlformats-officedocument.presentationml.tags+xml"/>
  <Override PartName="/ppt/tags/tag979.xml" ContentType="application/vnd.openxmlformats-officedocument.presentationml.tags+xml"/>
  <Override PartName="/ppt/tags/tag98.xml" ContentType="application/vnd.openxmlformats-officedocument.presentationml.tags+xml"/>
  <Override PartName="/ppt/tags/tag980.xml" ContentType="application/vnd.openxmlformats-officedocument.presentationml.tags+xml"/>
  <Override PartName="/ppt/tags/tag981.xml" ContentType="application/vnd.openxmlformats-officedocument.presentationml.tags+xml"/>
  <Override PartName="/ppt/tags/tag982.xml" ContentType="application/vnd.openxmlformats-officedocument.presentationml.tags+xml"/>
  <Override PartName="/ppt/tags/tag983.xml" ContentType="application/vnd.openxmlformats-officedocument.presentationml.tags+xml"/>
  <Override PartName="/ppt/tags/tag984.xml" ContentType="application/vnd.openxmlformats-officedocument.presentationml.tags+xml"/>
  <Override PartName="/ppt/tags/tag985.xml" ContentType="application/vnd.openxmlformats-officedocument.presentationml.tags+xml"/>
  <Override PartName="/ppt/tags/tag986.xml" ContentType="application/vnd.openxmlformats-officedocument.presentationml.tags+xml"/>
  <Override PartName="/ppt/tags/tag987.xml" ContentType="application/vnd.openxmlformats-officedocument.presentationml.tags+xml"/>
  <Override PartName="/ppt/tags/tag988.xml" ContentType="application/vnd.openxmlformats-officedocument.presentationml.tags+xml"/>
  <Override PartName="/ppt/tags/tag989.xml" ContentType="application/vnd.openxmlformats-officedocument.presentationml.tags+xml"/>
  <Override PartName="/ppt/tags/tag99.xml" ContentType="application/vnd.openxmlformats-officedocument.presentationml.tags+xml"/>
  <Override PartName="/ppt/tags/tag990.xml" ContentType="application/vnd.openxmlformats-officedocument.presentationml.tags+xml"/>
  <Override PartName="/ppt/tags/tag991.xml" ContentType="application/vnd.openxmlformats-officedocument.presentationml.tags+xml"/>
  <Override PartName="/ppt/tags/tag992.xml" ContentType="application/vnd.openxmlformats-officedocument.presentationml.tags+xml"/>
  <Override PartName="/ppt/tags/tag993.xml" ContentType="application/vnd.openxmlformats-officedocument.presentationml.tags+xml"/>
  <Override PartName="/ppt/tags/tag994.xml" ContentType="application/vnd.openxmlformats-officedocument.presentationml.tags+xml"/>
  <Override PartName="/ppt/tags/tag995.xml" ContentType="application/vnd.openxmlformats-officedocument.presentationml.tags+xml"/>
  <Override PartName="/ppt/tags/tag996.xml" ContentType="application/vnd.openxmlformats-officedocument.presentationml.tags+xml"/>
  <Override PartName="/ppt/tags/tag997.xml" ContentType="application/vnd.openxmlformats-officedocument.presentationml.tags+xml"/>
  <Override PartName="/ppt/tags/tag998.xml" ContentType="application/vnd.openxmlformats-officedocument.presentationml.tags+xml"/>
  <Override PartName="/ppt/tags/tag9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</p:sldMasterIdLst>
  <p:sldIdLst>
    <p:sldId id="260" r:id="rId4"/>
    <p:sldId id="317" r:id="rId5"/>
    <p:sldId id="309" r:id="rId6"/>
    <p:sldId id="318" r:id="rId7"/>
    <p:sldId id="264" r:id="rId8"/>
    <p:sldId id="265" r:id="rId9"/>
    <p:sldId id="266" r:id="rId10"/>
    <p:sldId id="310" r:id="rId11"/>
    <p:sldId id="268" r:id="rId12"/>
    <p:sldId id="323" r:id="rId13"/>
    <p:sldId id="324" r:id="rId14"/>
    <p:sldId id="269" r:id="rId15"/>
    <p:sldId id="319" r:id="rId16"/>
    <p:sldId id="270" r:id="rId17"/>
    <p:sldId id="311" r:id="rId18"/>
    <p:sldId id="313" r:id="rId19"/>
    <p:sldId id="314" r:id="rId20"/>
    <p:sldId id="275" r:id="rId21"/>
    <p:sldId id="315" r:id="rId22"/>
    <p:sldId id="277" r:id="rId23"/>
    <p:sldId id="278" r:id="rId24"/>
    <p:sldId id="320" r:id="rId25"/>
    <p:sldId id="279" r:id="rId26"/>
    <p:sldId id="280" r:id="rId27"/>
    <p:sldId id="281" r:id="rId28"/>
    <p:sldId id="326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321" r:id="rId38"/>
    <p:sldId id="290" r:id="rId39"/>
    <p:sldId id="291" r:id="rId40"/>
    <p:sldId id="292" r:id="rId41"/>
    <p:sldId id="293" r:id="rId42"/>
    <p:sldId id="294" r:id="rId43"/>
    <p:sldId id="316" r:id="rId44"/>
    <p:sldId id="296" r:id="rId45"/>
    <p:sldId id="322" r:id="rId46"/>
    <p:sldId id="297" r:id="rId47"/>
    <p:sldId id="298" r:id="rId48"/>
    <p:sldId id="299" r:id="rId49"/>
    <p:sldId id="300" r:id="rId50"/>
    <p:sldId id="301" r:id="rId51"/>
    <p:sldId id="328" r:id="rId52"/>
    <p:sldId id="302" r:id="rId53"/>
    <p:sldId id="335" r:id="rId54"/>
    <p:sldId id="303" r:id="rId55"/>
    <p:sldId id="329" r:id="rId56"/>
    <p:sldId id="304" r:id="rId57"/>
    <p:sldId id="305" r:id="rId58"/>
    <p:sldId id="306" r:id="rId59"/>
    <p:sldId id="336" r:id="rId60"/>
    <p:sldId id="307" r:id="rId61"/>
    <p:sldId id="308" r:id="rId62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echuying" initials="k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5987" autoAdjust="0"/>
    <p:restoredTop sz="94660"/>
  </p:normalViewPr>
  <p:slideViewPr>
    <p:cSldViewPr snapToGrid="0">
      <p:cViewPr varScale="1">
        <p:scale>
          <a:sx n="122" d="100"/>
          <a:sy n="122" d="100"/>
        </p:scale>
        <p:origin x="96" y="29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6" Type="http://schemas.openxmlformats.org/officeDocument/2006/relationships/commentAuthors" Target="commentAuthors.xml"/><Relationship Id="rId65" Type="http://schemas.openxmlformats.org/officeDocument/2006/relationships/tableStyles" Target="tableStyles.xml"/><Relationship Id="rId64" Type="http://schemas.openxmlformats.org/officeDocument/2006/relationships/viewProps" Target="viewProps.xml"/><Relationship Id="rId63" Type="http://schemas.openxmlformats.org/officeDocument/2006/relationships/presProps" Target="presProps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3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15.xml"/><Relationship Id="rId8" Type="http://schemas.openxmlformats.org/officeDocument/2006/relationships/tags" Target="../tags/tag14.xml"/><Relationship Id="rId7" Type="http://schemas.openxmlformats.org/officeDocument/2006/relationships/tags" Target="../tags/tag13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4" Type="http://schemas.openxmlformats.org/officeDocument/2006/relationships/tags" Target="../tags/tag20.xml"/><Relationship Id="rId13" Type="http://schemas.openxmlformats.org/officeDocument/2006/relationships/tags" Target="../tags/tag19.xml"/><Relationship Id="rId12" Type="http://schemas.openxmlformats.org/officeDocument/2006/relationships/tags" Target="../tags/tag18.xml"/><Relationship Id="rId11" Type="http://schemas.openxmlformats.org/officeDocument/2006/relationships/tags" Target="../tags/tag17.xml"/><Relationship Id="rId10" Type="http://schemas.openxmlformats.org/officeDocument/2006/relationships/tags" Target="../tags/tag16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28.xml"/><Relationship Id="rId8" Type="http://schemas.openxmlformats.org/officeDocument/2006/relationships/tags" Target="../tags/tag27.xml"/><Relationship Id="rId7" Type="http://schemas.openxmlformats.org/officeDocument/2006/relationships/tags" Target="../tags/tag26.xml"/><Relationship Id="rId6" Type="http://schemas.openxmlformats.org/officeDocument/2006/relationships/tags" Target="../tags/tag25.xml"/><Relationship Id="rId5" Type="http://schemas.openxmlformats.org/officeDocument/2006/relationships/tags" Target="../tags/tag24.xml"/><Relationship Id="rId4" Type="http://schemas.openxmlformats.org/officeDocument/2006/relationships/tags" Target="../tags/tag23.xml"/><Relationship Id="rId3" Type="http://schemas.openxmlformats.org/officeDocument/2006/relationships/tags" Target="../tags/tag22.xml"/><Relationship Id="rId20" Type="http://schemas.openxmlformats.org/officeDocument/2006/relationships/tags" Target="../tags/tag39.xml"/><Relationship Id="rId2" Type="http://schemas.openxmlformats.org/officeDocument/2006/relationships/tags" Target="../tags/tag21.xml"/><Relationship Id="rId19" Type="http://schemas.openxmlformats.org/officeDocument/2006/relationships/tags" Target="../tags/tag38.xml"/><Relationship Id="rId18" Type="http://schemas.openxmlformats.org/officeDocument/2006/relationships/tags" Target="../tags/tag37.xml"/><Relationship Id="rId17" Type="http://schemas.openxmlformats.org/officeDocument/2006/relationships/tags" Target="../tags/tag36.xml"/><Relationship Id="rId16" Type="http://schemas.openxmlformats.org/officeDocument/2006/relationships/tags" Target="../tags/tag35.xml"/><Relationship Id="rId15" Type="http://schemas.openxmlformats.org/officeDocument/2006/relationships/tags" Target="../tags/tag34.xml"/><Relationship Id="rId14" Type="http://schemas.openxmlformats.org/officeDocument/2006/relationships/tags" Target="../tags/tag33.xml"/><Relationship Id="rId13" Type="http://schemas.openxmlformats.org/officeDocument/2006/relationships/tags" Target="../tags/tag32.xml"/><Relationship Id="rId12" Type="http://schemas.openxmlformats.org/officeDocument/2006/relationships/tags" Target="../tags/tag31.xml"/><Relationship Id="rId11" Type="http://schemas.openxmlformats.org/officeDocument/2006/relationships/tags" Target="../tags/tag30.xml"/><Relationship Id="rId10" Type="http://schemas.openxmlformats.org/officeDocument/2006/relationships/tags" Target="../tags/tag29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47.xml"/><Relationship Id="rId8" Type="http://schemas.openxmlformats.org/officeDocument/2006/relationships/tags" Target="../tags/tag46.xml"/><Relationship Id="rId7" Type="http://schemas.openxmlformats.org/officeDocument/2006/relationships/tags" Target="../tags/tag45.xml"/><Relationship Id="rId6" Type="http://schemas.openxmlformats.org/officeDocument/2006/relationships/tags" Target="../tags/tag44.xml"/><Relationship Id="rId5" Type="http://schemas.openxmlformats.org/officeDocument/2006/relationships/tags" Target="../tags/tag43.xml"/><Relationship Id="rId4" Type="http://schemas.openxmlformats.org/officeDocument/2006/relationships/tags" Target="../tags/tag42.xml"/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3" Type="http://schemas.openxmlformats.org/officeDocument/2006/relationships/tags" Target="../tags/tag51.xml"/><Relationship Id="rId12" Type="http://schemas.openxmlformats.org/officeDocument/2006/relationships/tags" Target="../tags/tag50.xml"/><Relationship Id="rId11" Type="http://schemas.openxmlformats.org/officeDocument/2006/relationships/tags" Target="../tags/tag49.xml"/><Relationship Id="rId10" Type="http://schemas.openxmlformats.org/officeDocument/2006/relationships/tags" Target="../tags/tag48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59.xml"/><Relationship Id="rId8" Type="http://schemas.openxmlformats.org/officeDocument/2006/relationships/tags" Target="../tags/tag58.xml"/><Relationship Id="rId7" Type="http://schemas.openxmlformats.org/officeDocument/2006/relationships/tags" Target="../tags/tag57.xml"/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3" Type="http://schemas.openxmlformats.org/officeDocument/2006/relationships/tags" Target="../tags/tag63.xml"/><Relationship Id="rId12" Type="http://schemas.openxmlformats.org/officeDocument/2006/relationships/tags" Target="../tags/tag62.xml"/><Relationship Id="rId11" Type="http://schemas.openxmlformats.org/officeDocument/2006/relationships/tags" Target="../tags/tag61.xml"/><Relationship Id="rId10" Type="http://schemas.openxmlformats.org/officeDocument/2006/relationships/tags" Target="../tags/tag60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71.xml"/><Relationship Id="rId8" Type="http://schemas.openxmlformats.org/officeDocument/2006/relationships/tags" Target="../tags/tag70.xml"/><Relationship Id="rId7" Type="http://schemas.openxmlformats.org/officeDocument/2006/relationships/tags" Target="../tags/tag69.xml"/><Relationship Id="rId6" Type="http://schemas.openxmlformats.org/officeDocument/2006/relationships/tags" Target="../tags/tag68.xml"/><Relationship Id="rId5" Type="http://schemas.openxmlformats.org/officeDocument/2006/relationships/tags" Target="../tags/tag67.xml"/><Relationship Id="rId4" Type="http://schemas.openxmlformats.org/officeDocument/2006/relationships/tags" Target="../tags/tag66.xml"/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2" Type="http://schemas.openxmlformats.org/officeDocument/2006/relationships/tags" Target="../tags/tag74.xml"/><Relationship Id="rId11" Type="http://schemas.openxmlformats.org/officeDocument/2006/relationships/tags" Target="../tags/tag73.xml"/><Relationship Id="rId10" Type="http://schemas.openxmlformats.org/officeDocument/2006/relationships/tags" Target="../tags/tag72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82.xml"/><Relationship Id="rId8" Type="http://schemas.openxmlformats.org/officeDocument/2006/relationships/tags" Target="../tags/tag81.xml"/><Relationship Id="rId7" Type="http://schemas.openxmlformats.org/officeDocument/2006/relationships/tags" Target="../tags/tag80.xml"/><Relationship Id="rId6" Type="http://schemas.openxmlformats.org/officeDocument/2006/relationships/tags" Target="../tags/tag79.xml"/><Relationship Id="rId5" Type="http://schemas.openxmlformats.org/officeDocument/2006/relationships/tags" Target="../tags/tag78.xml"/><Relationship Id="rId4" Type="http://schemas.openxmlformats.org/officeDocument/2006/relationships/tags" Target="../tags/tag77.xml"/><Relationship Id="rId3" Type="http://schemas.openxmlformats.org/officeDocument/2006/relationships/tags" Target="../tags/tag76.xml"/><Relationship Id="rId2" Type="http://schemas.openxmlformats.org/officeDocument/2006/relationships/tags" Target="../tags/tag75.xml"/><Relationship Id="rId12" Type="http://schemas.openxmlformats.org/officeDocument/2006/relationships/tags" Target="../tags/tag85.xml"/><Relationship Id="rId11" Type="http://schemas.openxmlformats.org/officeDocument/2006/relationships/tags" Target="../tags/tag84.xml"/><Relationship Id="rId10" Type="http://schemas.openxmlformats.org/officeDocument/2006/relationships/tags" Target="../tags/tag83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9" Type="http://schemas.openxmlformats.org/officeDocument/2006/relationships/tags" Target="../tags/tag93.xml"/><Relationship Id="rId8" Type="http://schemas.openxmlformats.org/officeDocument/2006/relationships/tags" Target="../tags/tag92.xml"/><Relationship Id="rId7" Type="http://schemas.openxmlformats.org/officeDocument/2006/relationships/tags" Target="../tags/tag91.xml"/><Relationship Id="rId6" Type="http://schemas.openxmlformats.org/officeDocument/2006/relationships/tags" Target="../tags/tag90.xml"/><Relationship Id="rId5" Type="http://schemas.openxmlformats.org/officeDocument/2006/relationships/tags" Target="../tags/tag89.xml"/><Relationship Id="rId4" Type="http://schemas.openxmlformats.org/officeDocument/2006/relationships/tags" Target="../tags/tag88.xml"/><Relationship Id="rId3" Type="http://schemas.openxmlformats.org/officeDocument/2006/relationships/tags" Target="../tags/tag87.xml"/><Relationship Id="rId2" Type="http://schemas.openxmlformats.org/officeDocument/2006/relationships/tags" Target="../tags/tag86.xml"/><Relationship Id="rId18" Type="http://schemas.openxmlformats.org/officeDocument/2006/relationships/tags" Target="../tags/tag102.xml"/><Relationship Id="rId17" Type="http://schemas.openxmlformats.org/officeDocument/2006/relationships/tags" Target="../tags/tag101.xml"/><Relationship Id="rId16" Type="http://schemas.openxmlformats.org/officeDocument/2006/relationships/tags" Target="../tags/tag100.xml"/><Relationship Id="rId15" Type="http://schemas.openxmlformats.org/officeDocument/2006/relationships/tags" Target="../tags/tag99.xml"/><Relationship Id="rId14" Type="http://schemas.openxmlformats.org/officeDocument/2006/relationships/tags" Target="../tags/tag98.xml"/><Relationship Id="rId13" Type="http://schemas.openxmlformats.org/officeDocument/2006/relationships/tags" Target="../tags/tag97.xml"/><Relationship Id="rId12" Type="http://schemas.openxmlformats.org/officeDocument/2006/relationships/tags" Target="../tags/tag96.xml"/><Relationship Id="rId11" Type="http://schemas.openxmlformats.org/officeDocument/2006/relationships/tags" Target="../tags/tag95.xml"/><Relationship Id="rId10" Type="http://schemas.openxmlformats.org/officeDocument/2006/relationships/tags" Target="../tags/tag94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9" Type="http://schemas.openxmlformats.org/officeDocument/2006/relationships/tags" Target="../tags/tag110.xml"/><Relationship Id="rId8" Type="http://schemas.openxmlformats.org/officeDocument/2006/relationships/tags" Target="../tags/tag109.xml"/><Relationship Id="rId7" Type="http://schemas.openxmlformats.org/officeDocument/2006/relationships/tags" Target="../tags/tag108.xml"/><Relationship Id="rId6" Type="http://schemas.openxmlformats.org/officeDocument/2006/relationships/tags" Target="../tags/tag107.xml"/><Relationship Id="rId5" Type="http://schemas.openxmlformats.org/officeDocument/2006/relationships/tags" Target="../tags/tag106.xml"/><Relationship Id="rId4" Type="http://schemas.openxmlformats.org/officeDocument/2006/relationships/tags" Target="../tags/tag105.xml"/><Relationship Id="rId3" Type="http://schemas.openxmlformats.org/officeDocument/2006/relationships/tags" Target="../tags/tag104.xml"/><Relationship Id="rId2" Type="http://schemas.openxmlformats.org/officeDocument/2006/relationships/tags" Target="../tags/tag103.xml"/><Relationship Id="rId15" Type="http://schemas.openxmlformats.org/officeDocument/2006/relationships/tags" Target="../tags/tag116.xml"/><Relationship Id="rId14" Type="http://schemas.openxmlformats.org/officeDocument/2006/relationships/tags" Target="../tags/tag115.xml"/><Relationship Id="rId13" Type="http://schemas.openxmlformats.org/officeDocument/2006/relationships/tags" Target="../tags/tag114.xml"/><Relationship Id="rId12" Type="http://schemas.openxmlformats.org/officeDocument/2006/relationships/tags" Target="../tags/tag113.xml"/><Relationship Id="rId11" Type="http://schemas.openxmlformats.org/officeDocument/2006/relationships/tags" Target="../tags/tag112.xml"/><Relationship Id="rId10" Type="http://schemas.openxmlformats.org/officeDocument/2006/relationships/tags" Target="../tags/tag111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tags" Target="../tags/tag124.xml"/><Relationship Id="rId8" Type="http://schemas.openxmlformats.org/officeDocument/2006/relationships/tags" Target="../tags/tag123.xml"/><Relationship Id="rId7" Type="http://schemas.openxmlformats.org/officeDocument/2006/relationships/tags" Target="../tags/tag122.xml"/><Relationship Id="rId6" Type="http://schemas.openxmlformats.org/officeDocument/2006/relationships/tags" Target="../tags/tag121.xml"/><Relationship Id="rId5" Type="http://schemas.openxmlformats.org/officeDocument/2006/relationships/tags" Target="../tags/tag120.xml"/><Relationship Id="rId4" Type="http://schemas.openxmlformats.org/officeDocument/2006/relationships/tags" Target="../tags/tag119.xml"/><Relationship Id="rId3" Type="http://schemas.openxmlformats.org/officeDocument/2006/relationships/tags" Target="../tags/tag118.xml"/><Relationship Id="rId2" Type="http://schemas.openxmlformats.org/officeDocument/2006/relationships/tags" Target="../tags/tag117.xml"/><Relationship Id="rId14" Type="http://schemas.openxmlformats.org/officeDocument/2006/relationships/tags" Target="../tags/tag129.xml"/><Relationship Id="rId13" Type="http://schemas.openxmlformats.org/officeDocument/2006/relationships/tags" Target="../tags/tag128.xml"/><Relationship Id="rId12" Type="http://schemas.openxmlformats.org/officeDocument/2006/relationships/tags" Target="../tags/tag127.xml"/><Relationship Id="rId11" Type="http://schemas.openxmlformats.org/officeDocument/2006/relationships/tags" Target="../tags/tag126.xml"/><Relationship Id="rId10" Type="http://schemas.openxmlformats.org/officeDocument/2006/relationships/tags" Target="../tags/tag125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9" Type="http://schemas.openxmlformats.org/officeDocument/2006/relationships/tags" Target="../tags/tag137.xml"/><Relationship Id="rId8" Type="http://schemas.openxmlformats.org/officeDocument/2006/relationships/tags" Target="../tags/tag136.xml"/><Relationship Id="rId7" Type="http://schemas.openxmlformats.org/officeDocument/2006/relationships/tags" Target="../tags/tag135.xml"/><Relationship Id="rId6" Type="http://schemas.openxmlformats.org/officeDocument/2006/relationships/tags" Target="../tags/tag134.xml"/><Relationship Id="rId5" Type="http://schemas.openxmlformats.org/officeDocument/2006/relationships/tags" Target="../tags/tag133.xml"/><Relationship Id="rId4" Type="http://schemas.openxmlformats.org/officeDocument/2006/relationships/tags" Target="../tags/tag132.xml"/><Relationship Id="rId3" Type="http://schemas.openxmlformats.org/officeDocument/2006/relationships/tags" Target="../tags/tag131.xml"/><Relationship Id="rId2" Type="http://schemas.openxmlformats.org/officeDocument/2006/relationships/tags" Target="../tags/tag130.xml"/><Relationship Id="rId11" Type="http://schemas.openxmlformats.org/officeDocument/2006/relationships/tags" Target="../tags/tag139.xml"/><Relationship Id="rId10" Type="http://schemas.openxmlformats.org/officeDocument/2006/relationships/tags" Target="../tags/tag138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tags" Target="../tags/tag147.xml"/><Relationship Id="rId8" Type="http://schemas.openxmlformats.org/officeDocument/2006/relationships/tags" Target="../tags/tag146.xml"/><Relationship Id="rId7" Type="http://schemas.openxmlformats.org/officeDocument/2006/relationships/tags" Target="../tags/tag145.xml"/><Relationship Id="rId6" Type="http://schemas.openxmlformats.org/officeDocument/2006/relationships/tags" Target="../tags/tag144.xml"/><Relationship Id="rId5" Type="http://schemas.openxmlformats.org/officeDocument/2006/relationships/tags" Target="../tags/tag143.xml"/><Relationship Id="rId4" Type="http://schemas.openxmlformats.org/officeDocument/2006/relationships/tags" Target="../tags/tag142.xml"/><Relationship Id="rId3" Type="http://schemas.openxmlformats.org/officeDocument/2006/relationships/tags" Target="../tags/tag141.xml"/><Relationship Id="rId2" Type="http://schemas.openxmlformats.org/officeDocument/2006/relationships/tags" Target="../tags/tag140.xml"/><Relationship Id="rId16" Type="http://schemas.openxmlformats.org/officeDocument/2006/relationships/tags" Target="../tags/tag154.xml"/><Relationship Id="rId15" Type="http://schemas.openxmlformats.org/officeDocument/2006/relationships/tags" Target="../tags/tag153.xml"/><Relationship Id="rId14" Type="http://schemas.openxmlformats.org/officeDocument/2006/relationships/tags" Target="../tags/tag152.xml"/><Relationship Id="rId13" Type="http://schemas.openxmlformats.org/officeDocument/2006/relationships/tags" Target="../tags/tag151.xml"/><Relationship Id="rId12" Type="http://schemas.openxmlformats.org/officeDocument/2006/relationships/tags" Target="../tags/tag150.xml"/><Relationship Id="rId11" Type="http://schemas.openxmlformats.org/officeDocument/2006/relationships/tags" Target="../tags/tag149.xml"/><Relationship Id="rId10" Type="http://schemas.openxmlformats.org/officeDocument/2006/relationships/tags" Target="../tags/tag148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9" Type="http://schemas.openxmlformats.org/officeDocument/2006/relationships/tags" Target="../tags/tag162.xml"/><Relationship Id="rId8" Type="http://schemas.openxmlformats.org/officeDocument/2006/relationships/tags" Target="../tags/tag161.xml"/><Relationship Id="rId7" Type="http://schemas.openxmlformats.org/officeDocument/2006/relationships/tags" Target="../tags/tag160.xml"/><Relationship Id="rId6" Type="http://schemas.openxmlformats.org/officeDocument/2006/relationships/tags" Target="../tags/tag159.xml"/><Relationship Id="rId5" Type="http://schemas.openxmlformats.org/officeDocument/2006/relationships/tags" Target="../tags/tag158.xml"/><Relationship Id="rId4" Type="http://schemas.openxmlformats.org/officeDocument/2006/relationships/tags" Target="../tags/tag157.xml"/><Relationship Id="rId3" Type="http://schemas.openxmlformats.org/officeDocument/2006/relationships/tags" Target="../tags/tag156.xml"/><Relationship Id="rId26" Type="http://schemas.openxmlformats.org/officeDocument/2006/relationships/tags" Target="../tags/tag179.xml"/><Relationship Id="rId25" Type="http://schemas.openxmlformats.org/officeDocument/2006/relationships/tags" Target="../tags/tag178.xml"/><Relationship Id="rId24" Type="http://schemas.openxmlformats.org/officeDocument/2006/relationships/tags" Target="../tags/tag177.xml"/><Relationship Id="rId23" Type="http://schemas.openxmlformats.org/officeDocument/2006/relationships/tags" Target="../tags/tag176.xml"/><Relationship Id="rId22" Type="http://schemas.openxmlformats.org/officeDocument/2006/relationships/tags" Target="../tags/tag175.xml"/><Relationship Id="rId21" Type="http://schemas.openxmlformats.org/officeDocument/2006/relationships/tags" Target="../tags/tag174.xml"/><Relationship Id="rId20" Type="http://schemas.openxmlformats.org/officeDocument/2006/relationships/tags" Target="../tags/tag173.xml"/><Relationship Id="rId2" Type="http://schemas.openxmlformats.org/officeDocument/2006/relationships/tags" Target="../tags/tag155.xml"/><Relationship Id="rId19" Type="http://schemas.openxmlformats.org/officeDocument/2006/relationships/tags" Target="../tags/tag172.xml"/><Relationship Id="rId18" Type="http://schemas.openxmlformats.org/officeDocument/2006/relationships/tags" Target="../tags/tag171.xml"/><Relationship Id="rId17" Type="http://schemas.openxmlformats.org/officeDocument/2006/relationships/tags" Target="../tags/tag170.xml"/><Relationship Id="rId16" Type="http://schemas.openxmlformats.org/officeDocument/2006/relationships/tags" Target="../tags/tag169.xml"/><Relationship Id="rId15" Type="http://schemas.openxmlformats.org/officeDocument/2006/relationships/tags" Target="../tags/tag168.xml"/><Relationship Id="rId14" Type="http://schemas.openxmlformats.org/officeDocument/2006/relationships/tags" Target="../tags/tag167.xml"/><Relationship Id="rId13" Type="http://schemas.openxmlformats.org/officeDocument/2006/relationships/tags" Target="../tags/tag166.xml"/><Relationship Id="rId12" Type="http://schemas.openxmlformats.org/officeDocument/2006/relationships/tags" Target="../tags/tag165.xml"/><Relationship Id="rId11" Type="http://schemas.openxmlformats.org/officeDocument/2006/relationships/tags" Target="../tags/tag164.xml"/><Relationship Id="rId10" Type="http://schemas.openxmlformats.org/officeDocument/2006/relationships/tags" Target="../tags/tag163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187.xml"/><Relationship Id="rId8" Type="http://schemas.openxmlformats.org/officeDocument/2006/relationships/tags" Target="../tags/tag186.xml"/><Relationship Id="rId7" Type="http://schemas.openxmlformats.org/officeDocument/2006/relationships/tags" Target="../tags/tag185.xml"/><Relationship Id="rId6" Type="http://schemas.openxmlformats.org/officeDocument/2006/relationships/tags" Target="../tags/tag184.xml"/><Relationship Id="rId5" Type="http://schemas.openxmlformats.org/officeDocument/2006/relationships/tags" Target="../tags/tag183.xml"/><Relationship Id="rId4" Type="http://schemas.openxmlformats.org/officeDocument/2006/relationships/tags" Target="../tags/tag182.xml"/><Relationship Id="rId3" Type="http://schemas.openxmlformats.org/officeDocument/2006/relationships/tags" Target="../tags/tag181.xml"/><Relationship Id="rId2" Type="http://schemas.openxmlformats.org/officeDocument/2006/relationships/tags" Target="../tags/tag180.xml"/><Relationship Id="rId16" Type="http://schemas.openxmlformats.org/officeDocument/2006/relationships/tags" Target="../tags/tag194.xml"/><Relationship Id="rId15" Type="http://schemas.openxmlformats.org/officeDocument/2006/relationships/tags" Target="../tags/tag193.xml"/><Relationship Id="rId14" Type="http://schemas.openxmlformats.org/officeDocument/2006/relationships/tags" Target="../tags/tag192.xml"/><Relationship Id="rId13" Type="http://schemas.openxmlformats.org/officeDocument/2006/relationships/tags" Target="../tags/tag191.xml"/><Relationship Id="rId12" Type="http://schemas.openxmlformats.org/officeDocument/2006/relationships/tags" Target="../tags/tag190.xml"/><Relationship Id="rId11" Type="http://schemas.openxmlformats.org/officeDocument/2006/relationships/tags" Target="../tags/tag189.xml"/><Relationship Id="rId10" Type="http://schemas.openxmlformats.org/officeDocument/2006/relationships/tags" Target="../tags/tag188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tags" Target="../tags/tag202.xml"/><Relationship Id="rId8" Type="http://schemas.openxmlformats.org/officeDocument/2006/relationships/tags" Target="../tags/tag201.xml"/><Relationship Id="rId7" Type="http://schemas.openxmlformats.org/officeDocument/2006/relationships/tags" Target="../tags/tag200.xml"/><Relationship Id="rId6" Type="http://schemas.openxmlformats.org/officeDocument/2006/relationships/tags" Target="../tags/tag199.xml"/><Relationship Id="rId5" Type="http://schemas.openxmlformats.org/officeDocument/2006/relationships/tags" Target="../tags/tag198.xml"/><Relationship Id="rId4" Type="http://schemas.openxmlformats.org/officeDocument/2006/relationships/tags" Target="../tags/tag197.xml"/><Relationship Id="rId3" Type="http://schemas.openxmlformats.org/officeDocument/2006/relationships/tags" Target="../tags/tag196.xml"/><Relationship Id="rId2" Type="http://schemas.openxmlformats.org/officeDocument/2006/relationships/tags" Target="../tags/tag195.xml"/><Relationship Id="rId16" Type="http://schemas.openxmlformats.org/officeDocument/2006/relationships/tags" Target="../tags/tag209.xml"/><Relationship Id="rId15" Type="http://schemas.openxmlformats.org/officeDocument/2006/relationships/tags" Target="../tags/tag208.xml"/><Relationship Id="rId14" Type="http://schemas.openxmlformats.org/officeDocument/2006/relationships/tags" Target="../tags/tag207.xml"/><Relationship Id="rId13" Type="http://schemas.openxmlformats.org/officeDocument/2006/relationships/tags" Target="../tags/tag206.xml"/><Relationship Id="rId12" Type="http://schemas.openxmlformats.org/officeDocument/2006/relationships/tags" Target="../tags/tag205.xml"/><Relationship Id="rId11" Type="http://schemas.openxmlformats.org/officeDocument/2006/relationships/tags" Target="../tags/tag204.xml"/><Relationship Id="rId10" Type="http://schemas.openxmlformats.org/officeDocument/2006/relationships/tags" Target="../tags/tag203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217.xml"/><Relationship Id="rId8" Type="http://schemas.openxmlformats.org/officeDocument/2006/relationships/tags" Target="../tags/tag216.xml"/><Relationship Id="rId7" Type="http://schemas.openxmlformats.org/officeDocument/2006/relationships/tags" Target="../tags/tag215.xml"/><Relationship Id="rId6" Type="http://schemas.openxmlformats.org/officeDocument/2006/relationships/tags" Target="../tags/tag214.xml"/><Relationship Id="rId5" Type="http://schemas.openxmlformats.org/officeDocument/2006/relationships/tags" Target="../tags/tag213.xml"/><Relationship Id="rId4" Type="http://schemas.openxmlformats.org/officeDocument/2006/relationships/tags" Target="../tags/tag212.xml"/><Relationship Id="rId3" Type="http://schemas.openxmlformats.org/officeDocument/2006/relationships/tags" Target="../tags/tag211.xml"/><Relationship Id="rId2" Type="http://schemas.openxmlformats.org/officeDocument/2006/relationships/tags" Target="../tags/tag210.xml"/><Relationship Id="rId16" Type="http://schemas.openxmlformats.org/officeDocument/2006/relationships/tags" Target="../tags/tag224.xml"/><Relationship Id="rId15" Type="http://schemas.openxmlformats.org/officeDocument/2006/relationships/tags" Target="../tags/tag223.xml"/><Relationship Id="rId14" Type="http://schemas.openxmlformats.org/officeDocument/2006/relationships/tags" Target="../tags/tag222.xml"/><Relationship Id="rId13" Type="http://schemas.openxmlformats.org/officeDocument/2006/relationships/tags" Target="../tags/tag221.xml"/><Relationship Id="rId12" Type="http://schemas.openxmlformats.org/officeDocument/2006/relationships/tags" Target="../tags/tag220.xml"/><Relationship Id="rId11" Type="http://schemas.openxmlformats.org/officeDocument/2006/relationships/tags" Target="../tags/tag219.xml"/><Relationship Id="rId10" Type="http://schemas.openxmlformats.org/officeDocument/2006/relationships/tags" Target="../tags/tag218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232.xml"/><Relationship Id="rId8" Type="http://schemas.openxmlformats.org/officeDocument/2006/relationships/tags" Target="../tags/tag231.xml"/><Relationship Id="rId7" Type="http://schemas.openxmlformats.org/officeDocument/2006/relationships/tags" Target="../tags/tag230.xml"/><Relationship Id="rId6" Type="http://schemas.openxmlformats.org/officeDocument/2006/relationships/tags" Target="../tags/tag229.xml"/><Relationship Id="rId5" Type="http://schemas.openxmlformats.org/officeDocument/2006/relationships/tags" Target="../tags/tag228.xml"/><Relationship Id="rId4" Type="http://schemas.openxmlformats.org/officeDocument/2006/relationships/tags" Target="../tags/tag227.xml"/><Relationship Id="rId3" Type="http://schemas.openxmlformats.org/officeDocument/2006/relationships/tags" Target="../tags/tag226.xml"/><Relationship Id="rId2" Type="http://schemas.openxmlformats.org/officeDocument/2006/relationships/tags" Target="../tags/tag225.xml"/><Relationship Id="rId18" Type="http://schemas.openxmlformats.org/officeDocument/2006/relationships/tags" Target="../tags/tag241.xml"/><Relationship Id="rId17" Type="http://schemas.openxmlformats.org/officeDocument/2006/relationships/tags" Target="../tags/tag240.xml"/><Relationship Id="rId16" Type="http://schemas.openxmlformats.org/officeDocument/2006/relationships/tags" Target="../tags/tag239.xml"/><Relationship Id="rId15" Type="http://schemas.openxmlformats.org/officeDocument/2006/relationships/tags" Target="../tags/tag238.xml"/><Relationship Id="rId14" Type="http://schemas.openxmlformats.org/officeDocument/2006/relationships/tags" Target="../tags/tag237.xml"/><Relationship Id="rId13" Type="http://schemas.openxmlformats.org/officeDocument/2006/relationships/tags" Target="../tags/tag236.xml"/><Relationship Id="rId12" Type="http://schemas.openxmlformats.org/officeDocument/2006/relationships/tags" Target="../tags/tag235.xml"/><Relationship Id="rId11" Type="http://schemas.openxmlformats.org/officeDocument/2006/relationships/tags" Target="../tags/tag234.xml"/><Relationship Id="rId10" Type="http://schemas.openxmlformats.org/officeDocument/2006/relationships/tags" Target="../tags/tag233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tags" Target="../tags/tag249.xml"/><Relationship Id="rId8" Type="http://schemas.openxmlformats.org/officeDocument/2006/relationships/tags" Target="../tags/tag248.xml"/><Relationship Id="rId7" Type="http://schemas.openxmlformats.org/officeDocument/2006/relationships/tags" Target="../tags/tag247.xml"/><Relationship Id="rId6" Type="http://schemas.openxmlformats.org/officeDocument/2006/relationships/tags" Target="../tags/tag246.xml"/><Relationship Id="rId5" Type="http://schemas.openxmlformats.org/officeDocument/2006/relationships/tags" Target="../tags/tag245.xml"/><Relationship Id="rId4" Type="http://schemas.openxmlformats.org/officeDocument/2006/relationships/tags" Target="../tags/tag244.xml"/><Relationship Id="rId3" Type="http://schemas.openxmlformats.org/officeDocument/2006/relationships/tags" Target="../tags/tag243.xml"/><Relationship Id="rId2" Type="http://schemas.openxmlformats.org/officeDocument/2006/relationships/tags" Target="../tags/tag242.xml"/><Relationship Id="rId12" Type="http://schemas.openxmlformats.org/officeDocument/2006/relationships/tags" Target="../tags/tag252.xml"/><Relationship Id="rId11" Type="http://schemas.openxmlformats.org/officeDocument/2006/relationships/tags" Target="../tags/tag251.xml"/><Relationship Id="rId10" Type="http://schemas.openxmlformats.org/officeDocument/2006/relationships/tags" Target="../tags/tag250.xml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9" Type="http://schemas.openxmlformats.org/officeDocument/2006/relationships/tags" Target="../tags/tag260.xml"/><Relationship Id="rId8" Type="http://schemas.openxmlformats.org/officeDocument/2006/relationships/tags" Target="../tags/tag259.xml"/><Relationship Id="rId7" Type="http://schemas.openxmlformats.org/officeDocument/2006/relationships/tags" Target="../tags/tag258.xml"/><Relationship Id="rId6" Type="http://schemas.openxmlformats.org/officeDocument/2006/relationships/tags" Target="../tags/tag257.xml"/><Relationship Id="rId5" Type="http://schemas.openxmlformats.org/officeDocument/2006/relationships/tags" Target="../tags/tag256.xml"/><Relationship Id="rId4" Type="http://schemas.openxmlformats.org/officeDocument/2006/relationships/tags" Target="../tags/tag255.xml"/><Relationship Id="rId3" Type="http://schemas.openxmlformats.org/officeDocument/2006/relationships/tags" Target="../tags/tag254.xml"/><Relationship Id="rId2" Type="http://schemas.openxmlformats.org/officeDocument/2006/relationships/tags" Target="../tags/tag253.xml"/><Relationship Id="rId16" Type="http://schemas.openxmlformats.org/officeDocument/2006/relationships/tags" Target="../tags/tag267.xml"/><Relationship Id="rId15" Type="http://schemas.openxmlformats.org/officeDocument/2006/relationships/tags" Target="../tags/tag266.xml"/><Relationship Id="rId14" Type="http://schemas.openxmlformats.org/officeDocument/2006/relationships/tags" Target="../tags/tag265.xml"/><Relationship Id="rId13" Type="http://schemas.openxmlformats.org/officeDocument/2006/relationships/tags" Target="../tags/tag264.xml"/><Relationship Id="rId12" Type="http://schemas.openxmlformats.org/officeDocument/2006/relationships/tags" Target="../tags/tag263.xml"/><Relationship Id="rId11" Type="http://schemas.openxmlformats.org/officeDocument/2006/relationships/tags" Target="../tags/tag262.xml"/><Relationship Id="rId10" Type="http://schemas.openxmlformats.org/officeDocument/2006/relationships/tags" Target="../tags/tag261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9" Type="http://schemas.openxmlformats.org/officeDocument/2006/relationships/tags" Target="../tags/tag275.xml"/><Relationship Id="rId8" Type="http://schemas.openxmlformats.org/officeDocument/2006/relationships/tags" Target="../tags/tag274.xml"/><Relationship Id="rId7" Type="http://schemas.openxmlformats.org/officeDocument/2006/relationships/tags" Target="../tags/tag273.xml"/><Relationship Id="rId6" Type="http://schemas.openxmlformats.org/officeDocument/2006/relationships/tags" Target="../tags/tag272.xml"/><Relationship Id="rId5" Type="http://schemas.openxmlformats.org/officeDocument/2006/relationships/tags" Target="../tags/tag271.xml"/><Relationship Id="rId4" Type="http://schemas.openxmlformats.org/officeDocument/2006/relationships/tags" Target="../tags/tag270.xml"/><Relationship Id="rId3" Type="http://schemas.openxmlformats.org/officeDocument/2006/relationships/tags" Target="../tags/tag269.xml"/><Relationship Id="rId2" Type="http://schemas.openxmlformats.org/officeDocument/2006/relationships/tags" Target="../tags/tag268.xml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9" Type="http://schemas.openxmlformats.org/officeDocument/2006/relationships/tags" Target="../tags/tag283.xml"/><Relationship Id="rId8" Type="http://schemas.openxmlformats.org/officeDocument/2006/relationships/tags" Target="../tags/tag282.xml"/><Relationship Id="rId7" Type="http://schemas.openxmlformats.org/officeDocument/2006/relationships/tags" Target="../tags/tag281.xml"/><Relationship Id="rId6" Type="http://schemas.openxmlformats.org/officeDocument/2006/relationships/tags" Target="../tags/tag280.xml"/><Relationship Id="rId5" Type="http://schemas.openxmlformats.org/officeDocument/2006/relationships/tags" Target="../tags/tag279.xml"/><Relationship Id="rId4" Type="http://schemas.openxmlformats.org/officeDocument/2006/relationships/tags" Target="../tags/tag278.xml"/><Relationship Id="rId3" Type="http://schemas.openxmlformats.org/officeDocument/2006/relationships/tags" Target="../tags/tag277.xml"/><Relationship Id="rId2" Type="http://schemas.openxmlformats.org/officeDocument/2006/relationships/tags" Target="../tags/tag276.xml"/><Relationship Id="rId12" Type="http://schemas.openxmlformats.org/officeDocument/2006/relationships/tags" Target="../tags/tag286.xml"/><Relationship Id="rId11" Type="http://schemas.openxmlformats.org/officeDocument/2006/relationships/tags" Target="../tags/tag285.xml"/><Relationship Id="rId10" Type="http://schemas.openxmlformats.org/officeDocument/2006/relationships/tags" Target="../tags/tag284.xml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9" Type="http://schemas.openxmlformats.org/officeDocument/2006/relationships/tags" Target="../tags/tag294.xml"/><Relationship Id="rId8" Type="http://schemas.openxmlformats.org/officeDocument/2006/relationships/tags" Target="../tags/tag293.xml"/><Relationship Id="rId7" Type="http://schemas.openxmlformats.org/officeDocument/2006/relationships/tags" Target="../tags/tag292.xml"/><Relationship Id="rId6" Type="http://schemas.openxmlformats.org/officeDocument/2006/relationships/tags" Target="../tags/tag291.xml"/><Relationship Id="rId5" Type="http://schemas.openxmlformats.org/officeDocument/2006/relationships/tags" Target="../tags/tag290.xml"/><Relationship Id="rId4" Type="http://schemas.openxmlformats.org/officeDocument/2006/relationships/tags" Target="../tags/tag289.xml"/><Relationship Id="rId3" Type="http://schemas.openxmlformats.org/officeDocument/2006/relationships/tags" Target="../tags/tag288.xml"/><Relationship Id="rId2" Type="http://schemas.openxmlformats.org/officeDocument/2006/relationships/tags" Target="../tags/tag287.xml"/><Relationship Id="rId14" Type="http://schemas.openxmlformats.org/officeDocument/2006/relationships/tags" Target="../tags/tag299.xml"/><Relationship Id="rId13" Type="http://schemas.openxmlformats.org/officeDocument/2006/relationships/tags" Target="../tags/tag298.xml"/><Relationship Id="rId12" Type="http://schemas.openxmlformats.org/officeDocument/2006/relationships/tags" Target="../tags/tag297.xml"/><Relationship Id="rId11" Type="http://schemas.openxmlformats.org/officeDocument/2006/relationships/tags" Target="../tags/tag296.xml"/><Relationship Id="rId10" Type="http://schemas.openxmlformats.org/officeDocument/2006/relationships/tags" Target="../tags/tag295.xml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9" Type="http://schemas.openxmlformats.org/officeDocument/2006/relationships/tags" Target="../tags/tag307.xml"/><Relationship Id="rId8" Type="http://schemas.openxmlformats.org/officeDocument/2006/relationships/tags" Target="../tags/tag306.xml"/><Relationship Id="rId7" Type="http://schemas.openxmlformats.org/officeDocument/2006/relationships/tags" Target="../tags/tag305.xml"/><Relationship Id="rId6" Type="http://schemas.openxmlformats.org/officeDocument/2006/relationships/tags" Target="../tags/tag304.xml"/><Relationship Id="rId5" Type="http://schemas.openxmlformats.org/officeDocument/2006/relationships/tags" Target="../tags/tag303.xml"/><Relationship Id="rId4" Type="http://schemas.openxmlformats.org/officeDocument/2006/relationships/tags" Target="../tags/tag302.xml"/><Relationship Id="rId3" Type="http://schemas.openxmlformats.org/officeDocument/2006/relationships/tags" Target="../tags/tag301.xml"/><Relationship Id="rId2" Type="http://schemas.openxmlformats.org/officeDocument/2006/relationships/tags" Target="../tags/tag300.xml"/><Relationship Id="rId15" Type="http://schemas.openxmlformats.org/officeDocument/2006/relationships/tags" Target="../tags/tag313.xml"/><Relationship Id="rId14" Type="http://schemas.openxmlformats.org/officeDocument/2006/relationships/tags" Target="../tags/tag312.xml"/><Relationship Id="rId13" Type="http://schemas.openxmlformats.org/officeDocument/2006/relationships/tags" Target="../tags/tag311.xml"/><Relationship Id="rId12" Type="http://schemas.openxmlformats.org/officeDocument/2006/relationships/tags" Target="../tags/tag310.xml"/><Relationship Id="rId11" Type="http://schemas.openxmlformats.org/officeDocument/2006/relationships/tags" Target="../tags/tag309.xml"/><Relationship Id="rId10" Type="http://schemas.openxmlformats.org/officeDocument/2006/relationships/tags" Target="../tags/tag308.xml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9" Type="http://schemas.openxmlformats.org/officeDocument/2006/relationships/tags" Target="../tags/tag321.xml"/><Relationship Id="rId8" Type="http://schemas.openxmlformats.org/officeDocument/2006/relationships/tags" Target="../tags/tag320.xml"/><Relationship Id="rId7" Type="http://schemas.openxmlformats.org/officeDocument/2006/relationships/tags" Target="../tags/tag319.xml"/><Relationship Id="rId6" Type="http://schemas.openxmlformats.org/officeDocument/2006/relationships/tags" Target="../tags/tag318.xml"/><Relationship Id="rId5" Type="http://schemas.openxmlformats.org/officeDocument/2006/relationships/tags" Target="../tags/tag317.xml"/><Relationship Id="rId4" Type="http://schemas.openxmlformats.org/officeDocument/2006/relationships/tags" Target="../tags/tag316.xml"/><Relationship Id="rId3" Type="http://schemas.openxmlformats.org/officeDocument/2006/relationships/tags" Target="../tags/tag315.xml"/><Relationship Id="rId2" Type="http://schemas.openxmlformats.org/officeDocument/2006/relationships/tags" Target="../tags/tag314.xml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9" Type="http://schemas.openxmlformats.org/officeDocument/2006/relationships/tags" Target="../tags/tag329.xml"/><Relationship Id="rId8" Type="http://schemas.openxmlformats.org/officeDocument/2006/relationships/tags" Target="../tags/tag328.xml"/><Relationship Id="rId7" Type="http://schemas.openxmlformats.org/officeDocument/2006/relationships/tags" Target="../tags/tag327.xml"/><Relationship Id="rId6" Type="http://schemas.openxmlformats.org/officeDocument/2006/relationships/tags" Target="../tags/tag326.xml"/><Relationship Id="rId5" Type="http://schemas.openxmlformats.org/officeDocument/2006/relationships/tags" Target="../tags/tag325.xml"/><Relationship Id="rId4" Type="http://schemas.openxmlformats.org/officeDocument/2006/relationships/tags" Target="../tags/tag324.xml"/><Relationship Id="rId3" Type="http://schemas.openxmlformats.org/officeDocument/2006/relationships/tags" Target="../tags/tag323.xml"/><Relationship Id="rId2" Type="http://schemas.openxmlformats.org/officeDocument/2006/relationships/tags" Target="../tags/tag322.xml"/><Relationship Id="rId12" Type="http://schemas.openxmlformats.org/officeDocument/2006/relationships/tags" Target="../tags/tag332.xml"/><Relationship Id="rId11" Type="http://schemas.openxmlformats.org/officeDocument/2006/relationships/tags" Target="../tags/tag331.xml"/><Relationship Id="rId10" Type="http://schemas.openxmlformats.org/officeDocument/2006/relationships/tags" Target="../tags/tag330.xml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9" Type="http://schemas.openxmlformats.org/officeDocument/2006/relationships/tags" Target="../tags/tag340.xml"/><Relationship Id="rId8" Type="http://schemas.openxmlformats.org/officeDocument/2006/relationships/tags" Target="../tags/tag339.xml"/><Relationship Id="rId7" Type="http://schemas.openxmlformats.org/officeDocument/2006/relationships/tags" Target="../tags/tag338.xml"/><Relationship Id="rId6" Type="http://schemas.openxmlformats.org/officeDocument/2006/relationships/tags" Target="../tags/tag337.xml"/><Relationship Id="rId5" Type="http://schemas.openxmlformats.org/officeDocument/2006/relationships/tags" Target="../tags/tag336.xml"/><Relationship Id="rId4" Type="http://schemas.openxmlformats.org/officeDocument/2006/relationships/tags" Target="../tags/tag335.xml"/><Relationship Id="rId3" Type="http://schemas.openxmlformats.org/officeDocument/2006/relationships/tags" Target="../tags/tag334.xml"/><Relationship Id="rId2" Type="http://schemas.openxmlformats.org/officeDocument/2006/relationships/tags" Target="../tags/tag333.xml"/><Relationship Id="rId19" Type="http://schemas.openxmlformats.org/officeDocument/2006/relationships/tags" Target="../tags/tag350.xml"/><Relationship Id="rId18" Type="http://schemas.openxmlformats.org/officeDocument/2006/relationships/tags" Target="../tags/tag349.xml"/><Relationship Id="rId17" Type="http://schemas.openxmlformats.org/officeDocument/2006/relationships/tags" Target="../tags/tag348.xml"/><Relationship Id="rId16" Type="http://schemas.openxmlformats.org/officeDocument/2006/relationships/tags" Target="../tags/tag347.xml"/><Relationship Id="rId15" Type="http://schemas.openxmlformats.org/officeDocument/2006/relationships/tags" Target="../tags/tag346.xml"/><Relationship Id="rId14" Type="http://schemas.openxmlformats.org/officeDocument/2006/relationships/tags" Target="../tags/tag345.xml"/><Relationship Id="rId13" Type="http://schemas.openxmlformats.org/officeDocument/2006/relationships/tags" Target="../tags/tag344.xml"/><Relationship Id="rId12" Type="http://schemas.openxmlformats.org/officeDocument/2006/relationships/tags" Target="../tags/tag343.xml"/><Relationship Id="rId11" Type="http://schemas.openxmlformats.org/officeDocument/2006/relationships/tags" Target="../tags/tag342.xml"/><Relationship Id="rId10" Type="http://schemas.openxmlformats.org/officeDocument/2006/relationships/tags" Target="../tags/tag341.xml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9" Type="http://schemas.openxmlformats.org/officeDocument/2006/relationships/tags" Target="../tags/tag358.xml"/><Relationship Id="rId8" Type="http://schemas.openxmlformats.org/officeDocument/2006/relationships/tags" Target="../tags/tag357.xml"/><Relationship Id="rId7" Type="http://schemas.openxmlformats.org/officeDocument/2006/relationships/tags" Target="../tags/tag356.xml"/><Relationship Id="rId6" Type="http://schemas.openxmlformats.org/officeDocument/2006/relationships/tags" Target="../tags/tag355.xml"/><Relationship Id="rId5" Type="http://schemas.openxmlformats.org/officeDocument/2006/relationships/tags" Target="../tags/tag354.xml"/><Relationship Id="rId4" Type="http://schemas.openxmlformats.org/officeDocument/2006/relationships/tags" Target="../tags/tag353.xml"/><Relationship Id="rId3" Type="http://schemas.openxmlformats.org/officeDocument/2006/relationships/tags" Target="../tags/tag352.xml"/><Relationship Id="rId2" Type="http://schemas.openxmlformats.org/officeDocument/2006/relationships/tags" Target="../tags/tag351.xml"/><Relationship Id="rId12" Type="http://schemas.openxmlformats.org/officeDocument/2006/relationships/tags" Target="../tags/tag361.xml"/><Relationship Id="rId11" Type="http://schemas.openxmlformats.org/officeDocument/2006/relationships/tags" Target="../tags/tag360.xml"/><Relationship Id="rId10" Type="http://schemas.openxmlformats.org/officeDocument/2006/relationships/tags" Target="../tags/tag359.xml"/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9" Type="http://schemas.openxmlformats.org/officeDocument/2006/relationships/tags" Target="../tags/tag369.xml"/><Relationship Id="rId8" Type="http://schemas.openxmlformats.org/officeDocument/2006/relationships/tags" Target="../tags/tag368.xml"/><Relationship Id="rId7" Type="http://schemas.openxmlformats.org/officeDocument/2006/relationships/tags" Target="../tags/tag367.xml"/><Relationship Id="rId6" Type="http://schemas.openxmlformats.org/officeDocument/2006/relationships/tags" Target="../tags/tag366.xml"/><Relationship Id="rId5" Type="http://schemas.openxmlformats.org/officeDocument/2006/relationships/tags" Target="../tags/tag365.xml"/><Relationship Id="rId4" Type="http://schemas.openxmlformats.org/officeDocument/2006/relationships/tags" Target="../tags/tag364.xml"/><Relationship Id="rId3" Type="http://schemas.openxmlformats.org/officeDocument/2006/relationships/tags" Target="../tags/tag363.xml"/><Relationship Id="rId2" Type="http://schemas.openxmlformats.org/officeDocument/2006/relationships/tags" Target="../tags/tag362.xml"/><Relationship Id="rId13" Type="http://schemas.openxmlformats.org/officeDocument/2006/relationships/tags" Target="../tags/tag373.xml"/><Relationship Id="rId12" Type="http://schemas.openxmlformats.org/officeDocument/2006/relationships/tags" Target="../tags/tag372.xml"/><Relationship Id="rId11" Type="http://schemas.openxmlformats.org/officeDocument/2006/relationships/tags" Target="../tags/tag371.xml"/><Relationship Id="rId10" Type="http://schemas.openxmlformats.org/officeDocument/2006/relationships/tags" Target="../tags/tag370.xml"/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9" Type="http://schemas.openxmlformats.org/officeDocument/2006/relationships/tags" Target="../tags/tag381.xml"/><Relationship Id="rId8" Type="http://schemas.openxmlformats.org/officeDocument/2006/relationships/tags" Target="../tags/tag380.xml"/><Relationship Id="rId7" Type="http://schemas.openxmlformats.org/officeDocument/2006/relationships/tags" Target="../tags/tag379.xml"/><Relationship Id="rId6" Type="http://schemas.openxmlformats.org/officeDocument/2006/relationships/tags" Target="../tags/tag378.xml"/><Relationship Id="rId5" Type="http://schemas.openxmlformats.org/officeDocument/2006/relationships/tags" Target="../tags/tag377.xml"/><Relationship Id="rId4" Type="http://schemas.openxmlformats.org/officeDocument/2006/relationships/tags" Target="../tags/tag376.xml"/><Relationship Id="rId3" Type="http://schemas.openxmlformats.org/officeDocument/2006/relationships/tags" Target="../tags/tag375.xml"/><Relationship Id="rId2" Type="http://schemas.openxmlformats.org/officeDocument/2006/relationships/tags" Target="../tags/tag374.xml"/><Relationship Id="rId14" Type="http://schemas.openxmlformats.org/officeDocument/2006/relationships/tags" Target="../tags/tag386.xml"/><Relationship Id="rId13" Type="http://schemas.openxmlformats.org/officeDocument/2006/relationships/tags" Target="../tags/tag385.xml"/><Relationship Id="rId12" Type="http://schemas.openxmlformats.org/officeDocument/2006/relationships/tags" Target="../tags/tag384.xml"/><Relationship Id="rId11" Type="http://schemas.openxmlformats.org/officeDocument/2006/relationships/tags" Target="../tags/tag383.xml"/><Relationship Id="rId10" Type="http://schemas.openxmlformats.org/officeDocument/2006/relationships/tags" Target="../tags/tag382.xml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9" Type="http://schemas.openxmlformats.org/officeDocument/2006/relationships/tags" Target="../tags/tag394.xml"/><Relationship Id="rId8" Type="http://schemas.openxmlformats.org/officeDocument/2006/relationships/tags" Target="../tags/tag393.xml"/><Relationship Id="rId7" Type="http://schemas.openxmlformats.org/officeDocument/2006/relationships/tags" Target="../tags/tag392.xml"/><Relationship Id="rId6" Type="http://schemas.openxmlformats.org/officeDocument/2006/relationships/tags" Target="../tags/tag391.xml"/><Relationship Id="rId5" Type="http://schemas.openxmlformats.org/officeDocument/2006/relationships/tags" Target="../tags/tag390.xml"/><Relationship Id="rId4" Type="http://schemas.openxmlformats.org/officeDocument/2006/relationships/tags" Target="../tags/tag389.xml"/><Relationship Id="rId3" Type="http://schemas.openxmlformats.org/officeDocument/2006/relationships/tags" Target="../tags/tag388.xml"/><Relationship Id="rId2" Type="http://schemas.openxmlformats.org/officeDocument/2006/relationships/tags" Target="../tags/tag387.xml"/><Relationship Id="rId12" Type="http://schemas.openxmlformats.org/officeDocument/2006/relationships/tags" Target="../tags/tag397.xml"/><Relationship Id="rId11" Type="http://schemas.openxmlformats.org/officeDocument/2006/relationships/tags" Target="../tags/tag396.xml"/><Relationship Id="rId10" Type="http://schemas.openxmlformats.org/officeDocument/2006/relationships/tags" Target="../tags/tag395.xml"/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9" Type="http://schemas.openxmlformats.org/officeDocument/2006/relationships/tags" Target="../tags/tag405.xml"/><Relationship Id="rId8" Type="http://schemas.openxmlformats.org/officeDocument/2006/relationships/tags" Target="../tags/tag404.xml"/><Relationship Id="rId7" Type="http://schemas.openxmlformats.org/officeDocument/2006/relationships/tags" Target="../tags/tag403.xml"/><Relationship Id="rId6" Type="http://schemas.openxmlformats.org/officeDocument/2006/relationships/tags" Target="../tags/tag402.xml"/><Relationship Id="rId5" Type="http://schemas.openxmlformats.org/officeDocument/2006/relationships/tags" Target="../tags/tag401.xml"/><Relationship Id="rId4" Type="http://schemas.openxmlformats.org/officeDocument/2006/relationships/tags" Target="../tags/tag400.xml"/><Relationship Id="rId3" Type="http://schemas.openxmlformats.org/officeDocument/2006/relationships/tags" Target="../tags/tag399.xml"/><Relationship Id="rId2" Type="http://schemas.openxmlformats.org/officeDocument/2006/relationships/tags" Target="../tags/tag398.xml"/><Relationship Id="rId12" Type="http://schemas.openxmlformats.org/officeDocument/2006/relationships/tags" Target="../tags/tag408.xml"/><Relationship Id="rId11" Type="http://schemas.openxmlformats.org/officeDocument/2006/relationships/tags" Target="../tags/tag407.xml"/><Relationship Id="rId10" Type="http://schemas.openxmlformats.org/officeDocument/2006/relationships/tags" Target="../tags/tag406.xml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9" Type="http://schemas.openxmlformats.org/officeDocument/2006/relationships/tags" Target="../tags/tag416.xml"/><Relationship Id="rId8" Type="http://schemas.openxmlformats.org/officeDocument/2006/relationships/tags" Target="../tags/tag415.xml"/><Relationship Id="rId7" Type="http://schemas.openxmlformats.org/officeDocument/2006/relationships/tags" Target="../tags/tag414.xml"/><Relationship Id="rId6" Type="http://schemas.openxmlformats.org/officeDocument/2006/relationships/tags" Target="../tags/tag413.xml"/><Relationship Id="rId5" Type="http://schemas.openxmlformats.org/officeDocument/2006/relationships/tags" Target="../tags/tag412.xml"/><Relationship Id="rId4" Type="http://schemas.openxmlformats.org/officeDocument/2006/relationships/tags" Target="../tags/tag411.xml"/><Relationship Id="rId3" Type="http://schemas.openxmlformats.org/officeDocument/2006/relationships/tags" Target="../tags/tag410.xml"/><Relationship Id="rId2" Type="http://schemas.openxmlformats.org/officeDocument/2006/relationships/tags" Target="../tags/tag409.xml"/><Relationship Id="rId14" Type="http://schemas.openxmlformats.org/officeDocument/2006/relationships/tags" Target="../tags/tag421.xml"/><Relationship Id="rId13" Type="http://schemas.openxmlformats.org/officeDocument/2006/relationships/tags" Target="../tags/tag420.xml"/><Relationship Id="rId12" Type="http://schemas.openxmlformats.org/officeDocument/2006/relationships/tags" Target="../tags/tag419.xml"/><Relationship Id="rId11" Type="http://schemas.openxmlformats.org/officeDocument/2006/relationships/tags" Target="../tags/tag418.xml"/><Relationship Id="rId10" Type="http://schemas.openxmlformats.org/officeDocument/2006/relationships/tags" Target="../tags/tag417.xml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8" Type="http://schemas.openxmlformats.org/officeDocument/2006/relationships/tags" Target="../tags/tag428.xml"/><Relationship Id="rId7" Type="http://schemas.openxmlformats.org/officeDocument/2006/relationships/tags" Target="../tags/tag427.xml"/><Relationship Id="rId6" Type="http://schemas.openxmlformats.org/officeDocument/2006/relationships/tags" Target="../tags/tag426.xml"/><Relationship Id="rId5" Type="http://schemas.openxmlformats.org/officeDocument/2006/relationships/tags" Target="../tags/tag425.xml"/><Relationship Id="rId4" Type="http://schemas.openxmlformats.org/officeDocument/2006/relationships/tags" Target="../tags/tag424.xml"/><Relationship Id="rId3" Type="http://schemas.openxmlformats.org/officeDocument/2006/relationships/tags" Target="../tags/tag423.xml"/><Relationship Id="rId2" Type="http://schemas.openxmlformats.org/officeDocument/2006/relationships/tags" Target="../tags/tag422.xml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9" Type="http://schemas.openxmlformats.org/officeDocument/2006/relationships/tags" Target="../tags/tag436.xml"/><Relationship Id="rId8" Type="http://schemas.openxmlformats.org/officeDocument/2006/relationships/tags" Target="../tags/tag435.xml"/><Relationship Id="rId7" Type="http://schemas.openxmlformats.org/officeDocument/2006/relationships/tags" Target="../tags/tag434.xml"/><Relationship Id="rId6" Type="http://schemas.openxmlformats.org/officeDocument/2006/relationships/tags" Target="../tags/tag433.xml"/><Relationship Id="rId5" Type="http://schemas.openxmlformats.org/officeDocument/2006/relationships/tags" Target="../tags/tag432.xml"/><Relationship Id="rId4" Type="http://schemas.openxmlformats.org/officeDocument/2006/relationships/tags" Target="../tags/tag431.xml"/><Relationship Id="rId3" Type="http://schemas.openxmlformats.org/officeDocument/2006/relationships/tags" Target="../tags/tag430.xml"/><Relationship Id="rId2" Type="http://schemas.openxmlformats.org/officeDocument/2006/relationships/tags" Target="../tags/tag429.xml"/><Relationship Id="rId13" Type="http://schemas.openxmlformats.org/officeDocument/2006/relationships/tags" Target="../tags/tag440.xml"/><Relationship Id="rId12" Type="http://schemas.openxmlformats.org/officeDocument/2006/relationships/tags" Target="../tags/tag439.xml"/><Relationship Id="rId11" Type="http://schemas.openxmlformats.org/officeDocument/2006/relationships/tags" Target="../tags/tag438.xml"/><Relationship Id="rId10" Type="http://schemas.openxmlformats.org/officeDocument/2006/relationships/tags" Target="../tags/tag437.xml"/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9" Type="http://schemas.openxmlformats.org/officeDocument/2006/relationships/tags" Target="../tags/tag448.xml"/><Relationship Id="rId8" Type="http://schemas.openxmlformats.org/officeDocument/2006/relationships/tags" Target="../tags/tag447.xml"/><Relationship Id="rId7" Type="http://schemas.openxmlformats.org/officeDocument/2006/relationships/tags" Target="../tags/tag446.xml"/><Relationship Id="rId6" Type="http://schemas.openxmlformats.org/officeDocument/2006/relationships/tags" Target="../tags/tag445.xml"/><Relationship Id="rId5" Type="http://schemas.openxmlformats.org/officeDocument/2006/relationships/tags" Target="../tags/tag444.xml"/><Relationship Id="rId4" Type="http://schemas.openxmlformats.org/officeDocument/2006/relationships/tags" Target="../tags/tag443.xml"/><Relationship Id="rId3" Type="http://schemas.openxmlformats.org/officeDocument/2006/relationships/tags" Target="../tags/tag442.xml"/><Relationship Id="rId2" Type="http://schemas.openxmlformats.org/officeDocument/2006/relationships/tags" Target="../tags/tag441.xml"/><Relationship Id="rId13" Type="http://schemas.openxmlformats.org/officeDocument/2006/relationships/tags" Target="../tags/tag452.xml"/><Relationship Id="rId12" Type="http://schemas.openxmlformats.org/officeDocument/2006/relationships/tags" Target="../tags/tag451.xml"/><Relationship Id="rId11" Type="http://schemas.openxmlformats.org/officeDocument/2006/relationships/tags" Target="../tags/tag450.xml"/><Relationship Id="rId10" Type="http://schemas.openxmlformats.org/officeDocument/2006/relationships/tags" Target="../tags/tag449.xml"/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8" Type="http://schemas.openxmlformats.org/officeDocument/2006/relationships/tags" Target="../tags/tag459.xml"/><Relationship Id="rId7" Type="http://schemas.openxmlformats.org/officeDocument/2006/relationships/tags" Target="../tags/tag458.xml"/><Relationship Id="rId6" Type="http://schemas.openxmlformats.org/officeDocument/2006/relationships/tags" Target="../tags/tag457.xml"/><Relationship Id="rId5" Type="http://schemas.openxmlformats.org/officeDocument/2006/relationships/tags" Target="../tags/tag456.xml"/><Relationship Id="rId4" Type="http://schemas.openxmlformats.org/officeDocument/2006/relationships/tags" Target="../tags/tag455.xml"/><Relationship Id="rId3" Type="http://schemas.openxmlformats.org/officeDocument/2006/relationships/tags" Target="../tags/tag454.xml"/><Relationship Id="rId2" Type="http://schemas.openxmlformats.org/officeDocument/2006/relationships/tags" Target="../tags/tag453.xml"/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9" Type="http://schemas.openxmlformats.org/officeDocument/2006/relationships/tags" Target="../tags/tag467.xml"/><Relationship Id="rId8" Type="http://schemas.openxmlformats.org/officeDocument/2006/relationships/tags" Target="../tags/tag466.xml"/><Relationship Id="rId7" Type="http://schemas.openxmlformats.org/officeDocument/2006/relationships/tags" Target="../tags/tag465.xml"/><Relationship Id="rId6" Type="http://schemas.openxmlformats.org/officeDocument/2006/relationships/tags" Target="../tags/tag464.xml"/><Relationship Id="rId5" Type="http://schemas.openxmlformats.org/officeDocument/2006/relationships/tags" Target="../tags/tag463.xml"/><Relationship Id="rId4" Type="http://schemas.openxmlformats.org/officeDocument/2006/relationships/tags" Target="../tags/tag462.xml"/><Relationship Id="rId3" Type="http://schemas.openxmlformats.org/officeDocument/2006/relationships/tags" Target="../tags/tag461.xml"/><Relationship Id="rId2" Type="http://schemas.openxmlformats.org/officeDocument/2006/relationships/tags" Target="../tags/tag460.xml"/><Relationship Id="rId12" Type="http://schemas.openxmlformats.org/officeDocument/2006/relationships/tags" Target="../tags/tag470.xml"/><Relationship Id="rId11" Type="http://schemas.openxmlformats.org/officeDocument/2006/relationships/tags" Target="../tags/tag469.xml"/><Relationship Id="rId10" Type="http://schemas.openxmlformats.org/officeDocument/2006/relationships/tags" Target="../tags/tag468.xml"/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9" Type="http://schemas.openxmlformats.org/officeDocument/2006/relationships/tags" Target="../tags/tag478.xml"/><Relationship Id="rId8" Type="http://schemas.openxmlformats.org/officeDocument/2006/relationships/tags" Target="../tags/tag477.xml"/><Relationship Id="rId7" Type="http://schemas.openxmlformats.org/officeDocument/2006/relationships/tags" Target="../tags/tag476.xml"/><Relationship Id="rId6" Type="http://schemas.openxmlformats.org/officeDocument/2006/relationships/tags" Target="../tags/tag475.xml"/><Relationship Id="rId5" Type="http://schemas.openxmlformats.org/officeDocument/2006/relationships/tags" Target="../tags/tag474.xml"/><Relationship Id="rId4" Type="http://schemas.openxmlformats.org/officeDocument/2006/relationships/tags" Target="../tags/tag473.xml"/><Relationship Id="rId3" Type="http://schemas.openxmlformats.org/officeDocument/2006/relationships/tags" Target="../tags/tag472.xml"/><Relationship Id="rId2" Type="http://schemas.openxmlformats.org/officeDocument/2006/relationships/tags" Target="../tags/tag471.xml"/><Relationship Id="rId18" Type="http://schemas.openxmlformats.org/officeDocument/2006/relationships/tags" Target="../tags/tag487.xml"/><Relationship Id="rId17" Type="http://schemas.openxmlformats.org/officeDocument/2006/relationships/tags" Target="../tags/tag486.xml"/><Relationship Id="rId16" Type="http://schemas.openxmlformats.org/officeDocument/2006/relationships/tags" Target="../tags/tag485.xml"/><Relationship Id="rId15" Type="http://schemas.openxmlformats.org/officeDocument/2006/relationships/tags" Target="../tags/tag484.xml"/><Relationship Id="rId14" Type="http://schemas.openxmlformats.org/officeDocument/2006/relationships/tags" Target="../tags/tag483.xml"/><Relationship Id="rId13" Type="http://schemas.openxmlformats.org/officeDocument/2006/relationships/tags" Target="../tags/tag482.xml"/><Relationship Id="rId12" Type="http://schemas.openxmlformats.org/officeDocument/2006/relationships/tags" Target="../tags/tag481.xml"/><Relationship Id="rId11" Type="http://schemas.openxmlformats.org/officeDocument/2006/relationships/tags" Target="../tags/tag480.xml"/><Relationship Id="rId10" Type="http://schemas.openxmlformats.org/officeDocument/2006/relationships/tags" Target="../tags/tag479.xml"/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9" Type="http://schemas.openxmlformats.org/officeDocument/2006/relationships/tags" Target="../tags/tag495.xml"/><Relationship Id="rId8" Type="http://schemas.openxmlformats.org/officeDocument/2006/relationships/tags" Target="../tags/tag494.xml"/><Relationship Id="rId7" Type="http://schemas.openxmlformats.org/officeDocument/2006/relationships/tags" Target="../tags/tag493.xml"/><Relationship Id="rId6" Type="http://schemas.openxmlformats.org/officeDocument/2006/relationships/tags" Target="../tags/tag492.xml"/><Relationship Id="rId5" Type="http://schemas.openxmlformats.org/officeDocument/2006/relationships/tags" Target="../tags/tag491.xml"/><Relationship Id="rId4" Type="http://schemas.openxmlformats.org/officeDocument/2006/relationships/tags" Target="../tags/tag490.xml"/><Relationship Id="rId3" Type="http://schemas.openxmlformats.org/officeDocument/2006/relationships/tags" Target="../tags/tag489.xml"/><Relationship Id="rId2" Type="http://schemas.openxmlformats.org/officeDocument/2006/relationships/tags" Target="../tags/tag488.xml"/><Relationship Id="rId14" Type="http://schemas.openxmlformats.org/officeDocument/2006/relationships/tags" Target="../tags/tag500.xml"/><Relationship Id="rId13" Type="http://schemas.openxmlformats.org/officeDocument/2006/relationships/tags" Target="../tags/tag499.xml"/><Relationship Id="rId12" Type="http://schemas.openxmlformats.org/officeDocument/2006/relationships/tags" Target="../tags/tag498.xml"/><Relationship Id="rId11" Type="http://schemas.openxmlformats.org/officeDocument/2006/relationships/tags" Target="../tags/tag497.xml"/><Relationship Id="rId10" Type="http://schemas.openxmlformats.org/officeDocument/2006/relationships/tags" Target="../tags/tag496.xml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9" Type="http://schemas.openxmlformats.org/officeDocument/2006/relationships/tags" Target="../tags/tag508.xml"/><Relationship Id="rId8" Type="http://schemas.openxmlformats.org/officeDocument/2006/relationships/tags" Target="../tags/tag507.xml"/><Relationship Id="rId7" Type="http://schemas.openxmlformats.org/officeDocument/2006/relationships/tags" Target="../tags/tag506.xml"/><Relationship Id="rId6" Type="http://schemas.openxmlformats.org/officeDocument/2006/relationships/tags" Target="../tags/tag505.xml"/><Relationship Id="rId5" Type="http://schemas.openxmlformats.org/officeDocument/2006/relationships/tags" Target="../tags/tag504.xml"/><Relationship Id="rId4" Type="http://schemas.openxmlformats.org/officeDocument/2006/relationships/tags" Target="../tags/tag503.xml"/><Relationship Id="rId3" Type="http://schemas.openxmlformats.org/officeDocument/2006/relationships/tags" Target="../tags/tag502.xml"/><Relationship Id="rId2" Type="http://schemas.openxmlformats.org/officeDocument/2006/relationships/tags" Target="../tags/tag501.xml"/><Relationship Id="rId14" Type="http://schemas.openxmlformats.org/officeDocument/2006/relationships/tags" Target="../tags/tag513.xml"/><Relationship Id="rId13" Type="http://schemas.openxmlformats.org/officeDocument/2006/relationships/tags" Target="../tags/tag512.xml"/><Relationship Id="rId12" Type="http://schemas.openxmlformats.org/officeDocument/2006/relationships/tags" Target="../tags/tag511.xml"/><Relationship Id="rId11" Type="http://schemas.openxmlformats.org/officeDocument/2006/relationships/tags" Target="../tags/tag510.xml"/><Relationship Id="rId10" Type="http://schemas.openxmlformats.org/officeDocument/2006/relationships/tags" Target="../tags/tag509.xml"/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9" Type="http://schemas.openxmlformats.org/officeDocument/2006/relationships/tags" Target="../tags/tag521.xml"/><Relationship Id="rId8" Type="http://schemas.openxmlformats.org/officeDocument/2006/relationships/tags" Target="../tags/tag520.xml"/><Relationship Id="rId7" Type="http://schemas.openxmlformats.org/officeDocument/2006/relationships/tags" Target="../tags/tag519.xml"/><Relationship Id="rId6" Type="http://schemas.openxmlformats.org/officeDocument/2006/relationships/tags" Target="../tags/tag518.xml"/><Relationship Id="rId5" Type="http://schemas.openxmlformats.org/officeDocument/2006/relationships/tags" Target="../tags/tag517.xml"/><Relationship Id="rId4" Type="http://schemas.openxmlformats.org/officeDocument/2006/relationships/tags" Target="../tags/tag516.xml"/><Relationship Id="rId3" Type="http://schemas.openxmlformats.org/officeDocument/2006/relationships/tags" Target="../tags/tag515.xml"/><Relationship Id="rId2" Type="http://schemas.openxmlformats.org/officeDocument/2006/relationships/tags" Target="../tags/tag514.xml"/><Relationship Id="rId18" Type="http://schemas.openxmlformats.org/officeDocument/2006/relationships/tags" Target="../tags/tag530.xml"/><Relationship Id="rId17" Type="http://schemas.openxmlformats.org/officeDocument/2006/relationships/tags" Target="../tags/tag529.xml"/><Relationship Id="rId16" Type="http://schemas.openxmlformats.org/officeDocument/2006/relationships/tags" Target="../tags/tag528.xml"/><Relationship Id="rId15" Type="http://schemas.openxmlformats.org/officeDocument/2006/relationships/tags" Target="../tags/tag527.xml"/><Relationship Id="rId14" Type="http://schemas.openxmlformats.org/officeDocument/2006/relationships/tags" Target="../tags/tag526.xml"/><Relationship Id="rId13" Type="http://schemas.openxmlformats.org/officeDocument/2006/relationships/tags" Target="../tags/tag525.xml"/><Relationship Id="rId12" Type="http://schemas.openxmlformats.org/officeDocument/2006/relationships/tags" Target="../tags/tag524.xml"/><Relationship Id="rId11" Type="http://schemas.openxmlformats.org/officeDocument/2006/relationships/tags" Target="../tags/tag523.xml"/><Relationship Id="rId10" Type="http://schemas.openxmlformats.org/officeDocument/2006/relationships/tags" Target="../tags/tag522.xml"/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9" Type="http://schemas.openxmlformats.org/officeDocument/2006/relationships/tags" Target="../tags/tag538.xml"/><Relationship Id="rId8" Type="http://schemas.openxmlformats.org/officeDocument/2006/relationships/tags" Target="../tags/tag537.xml"/><Relationship Id="rId7" Type="http://schemas.openxmlformats.org/officeDocument/2006/relationships/tags" Target="../tags/tag536.xml"/><Relationship Id="rId6" Type="http://schemas.openxmlformats.org/officeDocument/2006/relationships/tags" Target="../tags/tag535.xml"/><Relationship Id="rId5" Type="http://schemas.openxmlformats.org/officeDocument/2006/relationships/tags" Target="../tags/tag534.xml"/><Relationship Id="rId4" Type="http://schemas.openxmlformats.org/officeDocument/2006/relationships/tags" Target="../tags/tag533.xml"/><Relationship Id="rId3" Type="http://schemas.openxmlformats.org/officeDocument/2006/relationships/tags" Target="../tags/tag532.xml"/><Relationship Id="rId26" Type="http://schemas.openxmlformats.org/officeDocument/2006/relationships/tags" Target="../tags/tag555.xml"/><Relationship Id="rId25" Type="http://schemas.openxmlformats.org/officeDocument/2006/relationships/tags" Target="../tags/tag554.xml"/><Relationship Id="rId24" Type="http://schemas.openxmlformats.org/officeDocument/2006/relationships/tags" Target="../tags/tag553.xml"/><Relationship Id="rId23" Type="http://schemas.openxmlformats.org/officeDocument/2006/relationships/tags" Target="../tags/tag552.xml"/><Relationship Id="rId22" Type="http://schemas.openxmlformats.org/officeDocument/2006/relationships/tags" Target="../tags/tag551.xml"/><Relationship Id="rId21" Type="http://schemas.openxmlformats.org/officeDocument/2006/relationships/tags" Target="../tags/tag550.xml"/><Relationship Id="rId20" Type="http://schemas.openxmlformats.org/officeDocument/2006/relationships/tags" Target="../tags/tag549.xml"/><Relationship Id="rId2" Type="http://schemas.openxmlformats.org/officeDocument/2006/relationships/tags" Target="../tags/tag531.xml"/><Relationship Id="rId19" Type="http://schemas.openxmlformats.org/officeDocument/2006/relationships/tags" Target="../tags/tag548.xml"/><Relationship Id="rId18" Type="http://schemas.openxmlformats.org/officeDocument/2006/relationships/tags" Target="../tags/tag547.xml"/><Relationship Id="rId17" Type="http://schemas.openxmlformats.org/officeDocument/2006/relationships/tags" Target="../tags/tag546.xml"/><Relationship Id="rId16" Type="http://schemas.openxmlformats.org/officeDocument/2006/relationships/tags" Target="../tags/tag545.xml"/><Relationship Id="rId15" Type="http://schemas.openxmlformats.org/officeDocument/2006/relationships/tags" Target="../tags/tag544.xml"/><Relationship Id="rId14" Type="http://schemas.openxmlformats.org/officeDocument/2006/relationships/tags" Target="../tags/tag543.xml"/><Relationship Id="rId13" Type="http://schemas.openxmlformats.org/officeDocument/2006/relationships/tags" Target="../tags/tag542.xml"/><Relationship Id="rId12" Type="http://schemas.openxmlformats.org/officeDocument/2006/relationships/tags" Target="../tags/tag541.xml"/><Relationship Id="rId11" Type="http://schemas.openxmlformats.org/officeDocument/2006/relationships/tags" Target="../tags/tag540.xml"/><Relationship Id="rId10" Type="http://schemas.openxmlformats.org/officeDocument/2006/relationships/tags" Target="../tags/tag539.xml"/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9" Type="http://schemas.openxmlformats.org/officeDocument/2006/relationships/tags" Target="../tags/tag563.xml"/><Relationship Id="rId8" Type="http://schemas.openxmlformats.org/officeDocument/2006/relationships/tags" Target="../tags/tag562.xml"/><Relationship Id="rId7" Type="http://schemas.openxmlformats.org/officeDocument/2006/relationships/tags" Target="../tags/tag561.xml"/><Relationship Id="rId6" Type="http://schemas.openxmlformats.org/officeDocument/2006/relationships/tags" Target="../tags/tag560.xml"/><Relationship Id="rId5" Type="http://schemas.openxmlformats.org/officeDocument/2006/relationships/tags" Target="../tags/tag559.xml"/><Relationship Id="rId4" Type="http://schemas.openxmlformats.org/officeDocument/2006/relationships/tags" Target="../tags/tag558.xml"/><Relationship Id="rId3" Type="http://schemas.openxmlformats.org/officeDocument/2006/relationships/tags" Target="../tags/tag557.xml"/><Relationship Id="rId2" Type="http://schemas.openxmlformats.org/officeDocument/2006/relationships/tags" Target="../tags/tag556.xml"/><Relationship Id="rId11" Type="http://schemas.openxmlformats.org/officeDocument/2006/relationships/tags" Target="../tags/tag565.xml"/><Relationship Id="rId10" Type="http://schemas.openxmlformats.org/officeDocument/2006/relationships/tags" Target="../tags/tag564.xml"/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9" Type="http://schemas.openxmlformats.org/officeDocument/2006/relationships/tags" Target="../tags/tag573.xml"/><Relationship Id="rId8" Type="http://schemas.openxmlformats.org/officeDocument/2006/relationships/tags" Target="../tags/tag572.xml"/><Relationship Id="rId7" Type="http://schemas.openxmlformats.org/officeDocument/2006/relationships/tags" Target="../tags/tag571.xml"/><Relationship Id="rId6" Type="http://schemas.openxmlformats.org/officeDocument/2006/relationships/tags" Target="../tags/tag570.xml"/><Relationship Id="rId5" Type="http://schemas.openxmlformats.org/officeDocument/2006/relationships/tags" Target="../tags/tag569.xml"/><Relationship Id="rId4" Type="http://schemas.openxmlformats.org/officeDocument/2006/relationships/tags" Target="../tags/tag568.xml"/><Relationship Id="rId3" Type="http://schemas.openxmlformats.org/officeDocument/2006/relationships/tags" Target="../tags/tag567.xml"/><Relationship Id="rId2" Type="http://schemas.openxmlformats.org/officeDocument/2006/relationships/tags" Target="../tags/tag566.xml"/><Relationship Id="rId13" Type="http://schemas.openxmlformats.org/officeDocument/2006/relationships/tags" Target="../tags/tag577.xml"/><Relationship Id="rId12" Type="http://schemas.openxmlformats.org/officeDocument/2006/relationships/tags" Target="../tags/tag576.xml"/><Relationship Id="rId11" Type="http://schemas.openxmlformats.org/officeDocument/2006/relationships/tags" Target="../tags/tag575.xml"/><Relationship Id="rId10" Type="http://schemas.openxmlformats.org/officeDocument/2006/relationships/tags" Target="../tags/tag574.xml"/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9" Type="http://schemas.openxmlformats.org/officeDocument/2006/relationships/tags" Target="../tags/tag585.xml"/><Relationship Id="rId8" Type="http://schemas.openxmlformats.org/officeDocument/2006/relationships/tags" Target="../tags/tag584.xml"/><Relationship Id="rId7" Type="http://schemas.openxmlformats.org/officeDocument/2006/relationships/tags" Target="../tags/tag583.xml"/><Relationship Id="rId6" Type="http://schemas.openxmlformats.org/officeDocument/2006/relationships/tags" Target="../tags/tag582.xml"/><Relationship Id="rId5" Type="http://schemas.openxmlformats.org/officeDocument/2006/relationships/tags" Target="../tags/tag581.xml"/><Relationship Id="rId4" Type="http://schemas.openxmlformats.org/officeDocument/2006/relationships/tags" Target="../tags/tag580.xml"/><Relationship Id="rId3" Type="http://schemas.openxmlformats.org/officeDocument/2006/relationships/tags" Target="../tags/tag579.xml"/><Relationship Id="rId2" Type="http://schemas.openxmlformats.org/officeDocument/2006/relationships/tags" Target="../tags/tag578.xml"/><Relationship Id="rId14" Type="http://schemas.openxmlformats.org/officeDocument/2006/relationships/tags" Target="../tags/tag590.xml"/><Relationship Id="rId13" Type="http://schemas.openxmlformats.org/officeDocument/2006/relationships/tags" Target="../tags/tag589.xml"/><Relationship Id="rId12" Type="http://schemas.openxmlformats.org/officeDocument/2006/relationships/tags" Target="../tags/tag588.xml"/><Relationship Id="rId11" Type="http://schemas.openxmlformats.org/officeDocument/2006/relationships/tags" Target="../tags/tag587.xml"/><Relationship Id="rId10" Type="http://schemas.openxmlformats.org/officeDocument/2006/relationships/tags" Target="../tags/tag586.xml"/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9" Type="http://schemas.openxmlformats.org/officeDocument/2006/relationships/tags" Target="../tags/tag598.xml"/><Relationship Id="rId8" Type="http://schemas.openxmlformats.org/officeDocument/2006/relationships/tags" Target="../tags/tag597.xml"/><Relationship Id="rId7" Type="http://schemas.openxmlformats.org/officeDocument/2006/relationships/tags" Target="../tags/tag596.xml"/><Relationship Id="rId6" Type="http://schemas.openxmlformats.org/officeDocument/2006/relationships/tags" Target="../tags/tag595.xml"/><Relationship Id="rId5" Type="http://schemas.openxmlformats.org/officeDocument/2006/relationships/tags" Target="../tags/tag594.xml"/><Relationship Id="rId4" Type="http://schemas.openxmlformats.org/officeDocument/2006/relationships/tags" Target="../tags/tag593.xml"/><Relationship Id="rId3" Type="http://schemas.openxmlformats.org/officeDocument/2006/relationships/tags" Target="../tags/tag592.xml"/><Relationship Id="rId2" Type="http://schemas.openxmlformats.org/officeDocument/2006/relationships/tags" Target="../tags/tag591.xml"/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6" Type="http://schemas.openxmlformats.org/officeDocument/2006/relationships/tags" Target="../tags/tag603.xml"/><Relationship Id="rId5" Type="http://schemas.openxmlformats.org/officeDocument/2006/relationships/tags" Target="../tags/tag602.xml"/><Relationship Id="rId4" Type="http://schemas.openxmlformats.org/officeDocument/2006/relationships/tags" Target="../tags/tag601.xml"/><Relationship Id="rId3" Type="http://schemas.openxmlformats.org/officeDocument/2006/relationships/tags" Target="../tags/tag600.xml"/><Relationship Id="rId2" Type="http://schemas.openxmlformats.org/officeDocument/2006/relationships/tags" Target="../tags/tag599.xml"/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9" Type="http://schemas.openxmlformats.org/officeDocument/2006/relationships/tags" Target="../tags/tag611.xml"/><Relationship Id="rId8" Type="http://schemas.openxmlformats.org/officeDocument/2006/relationships/tags" Target="../tags/tag610.xml"/><Relationship Id="rId7" Type="http://schemas.openxmlformats.org/officeDocument/2006/relationships/tags" Target="../tags/tag609.xml"/><Relationship Id="rId6" Type="http://schemas.openxmlformats.org/officeDocument/2006/relationships/tags" Target="../tags/tag608.xml"/><Relationship Id="rId5" Type="http://schemas.openxmlformats.org/officeDocument/2006/relationships/tags" Target="../tags/tag607.xml"/><Relationship Id="rId4" Type="http://schemas.openxmlformats.org/officeDocument/2006/relationships/tags" Target="../tags/tag606.xml"/><Relationship Id="rId3" Type="http://schemas.openxmlformats.org/officeDocument/2006/relationships/tags" Target="../tags/tag605.xml"/><Relationship Id="rId2" Type="http://schemas.openxmlformats.org/officeDocument/2006/relationships/tags" Target="../tags/tag604.xml"/><Relationship Id="rId17" Type="http://schemas.openxmlformats.org/officeDocument/2006/relationships/tags" Target="../tags/tag619.xml"/><Relationship Id="rId16" Type="http://schemas.openxmlformats.org/officeDocument/2006/relationships/tags" Target="../tags/tag618.xml"/><Relationship Id="rId15" Type="http://schemas.openxmlformats.org/officeDocument/2006/relationships/tags" Target="../tags/tag617.xml"/><Relationship Id="rId14" Type="http://schemas.openxmlformats.org/officeDocument/2006/relationships/tags" Target="../tags/tag616.xml"/><Relationship Id="rId13" Type="http://schemas.openxmlformats.org/officeDocument/2006/relationships/tags" Target="../tags/tag615.xml"/><Relationship Id="rId12" Type="http://schemas.openxmlformats.org/officeDocument/2006/relationships/tags" Target="../tags/tag614.xml"/><Relationship Id="rId11" Type="http://schemas.openxmlformats.org/officeDocument/2006/relationships/tags" Target="../tags/tag613.xml"/><Relationship Id="rId10" Type="http://schemas.openxmlformats.org/officeDocument/2006/relationships/tags" Target="../tags/tag612.xml"/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7" Type="http://schemas.openxmlformats.org/officeDocument/2006/relationships/tags" Target="../tags/tag625.xml"/><Relationship Id="rId6" Type="http://schemas.openxmlformats.org/officeDocument/2006/relationships/tags" Target="../tags/tag624.xml"/><Relationship Id="rId5" Type="http://schemas.openxmlformats.org/officeDocument/2006/relationships/tags" Target="../tags/tag623.xml"/><Relationship Id="rId4" Type="http://schemas.openxmlformats.org/officeDocument/2006/relationships/tags" Target="../tags/tag622.xml"/><Relationship Id="rId3" Type="http://schemas.openxmlformats.org/officeDocument/2006/relationships/tags" Target="../tags/tag621.xml"/><Relationship Id="rId2" Type="http://schemas.openxmlformats.org/officeDocument/2006/relationships/tags" Target="../tags/tag620.xml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9" Type="http://schemas.openxmlformats.org/officeDocument/2006/relationships/tags" Target="../tags/tag633.xml"/><Relationship Id="rId8" Type="http://schemas.openxmlformats.org/officeDocument/2006/relationships/tags" Target="../tags/tag632.xml"/><Relationship Id="rId7" Type="http://schemas.openxmlformats.org/officeDocument/2006/relationships/tags" Target="../tags/tag631.xml"/><Relationship Id="rId6" Type="http://schemas.openxmlformats.org/officeDocument/2006/relationships/tags" Target="../tags/tag630.xml"/><Relationship Id="rId5" Type="http://schemas.openxmlformats.org/officeDocument/2006/relationships/tags" Target="../tags/tag629.xml"/><Relationship Id="rId4" Type="http://schemas.openxmlformats.org/officeDocument/2006/relationships/tags" Target="../tags/tag628.xml"/><Relationship Id="rId3" Type="http://schemas.openxmlformats.org/officeDocument/2006/relationships/tags" Target="../tags/tag627.xml"/><Relationship Id="rId2" Type="http://schemas.openxmlformats.org/officeDocument/2006/relationships/tags" Target="../tags/tag626.xml"/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5" Type="http://schemas.openxmlformats.org/officeDocument/2006/relationships/tags" Target="../tags/tag637.xml"/><Relationship Id="rId4" Type="http://schemas.openxmlformats.org/officeDocument/2006/relationships/tags" Target="../tags/tag636.xml"/><Relationship Id="rId3" Type="http://schemas.openxmlformats.org/officeDocument/2006/relationships/tags" Target="../tags/tag635.xml"/><Relationship Id="rId2" Type="http://schemas.openxmlformats.org/officeDocument/2006/relationships/tags" Target="../tags/tag634.xml"/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9" Type="http://schemas.openxmlformats.org/officeDocument/2006/relationships/tags" Target="../tags/tag645.xml"/><Relationship Id="rId8" Type="http://schemas.openxmlformats.org/officeDocument/2006/relationships/tags" Target="../tags/tag644.xml"/><Relationship Id="rId7" Type="http://schemas.openxmlformats.org/officeDocument/2006/relationships/tags" Target="../tags/tag643.xml"/><Relationship Id="rId6" Type="http://schemas.openxmlformats.org/officeDocument/2006/relationships/tags" Target="../tags/tag642.xml"/><Relationship Id="rId5" Type="http://schemas.openxmlformats.org/officeDocument/2006/relationships/tags" Target="../tags/tag641.xml"/><Relationship Id="rId4" Type="http://schemas.openxmlformats.org/officeDocument/2006/relationships/tags" Target="../tags/tag640.xml"/><Relationship Id="rId3" Type="http://schemas.openxmlformats.org/officeDocument/2006/relationships/tags" Target="../tags/tag639.xml"/><Relationship Id="rId2" Type="http://schemas.openxmlformats.org/officeDocument/2006/relationships/tags" Target="../tags/tag638.xml"/><Relationship Id="rId12" Type="http://schemas.openxmlformats.org/officeDocument/2006/relationships/tags" Target="../tags/tag648.xml"/><Relationship Id="rId11" Type="http://schemas.openxmlformats.org/officeDocument/2006/relationships/tags" Target="../tags/tag647.xml"/><Relationship Id="rId10" Type="http://schemas.openxmlformats.org/officeDocument/2006/relationships/tags" Target="../tags/tag646.xml"/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5" Type="http://schemas.openxmlformats.org/officeDocument/2006/relationships/tags" Target="../tags/tag652.xml"/><Relationship Id="rId4" Type="http://schemas.openxmlformats.org/officeDocument/2006/relationships/tags" Target="../tags/tag651.xml"/><Relationship Id="rId3" Type="http://schemas.openxmlformats.org/officeDocument/2006/relationships/tags" Target="../tags/tag650.xml"/><Relationship Id="rId2" Type="http://schemas.openxmlformats.org/officeDocument/2006/relationships/tags" Target="../tags/tag649.xml"/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6" Type="http://schemas.openxmlformats.org/officeDocument/2006/relationships/tags" Target="../tags/tag657.xml"/><Relationship Id="rId5" Type="http://schemas.openxmlformats.org/officeDocument/2006/relationships/tags" Target="../tags/tag656.xml"/><Relationship Id="rId4" Type="http://schemas.openxmlformats.org/officeDocument/2006/relationships/tags" Target="../tags/tag655.xml"/><Relationship Id="rId3" Type="http://schemas.openxmlformats.org/officeDocument/2006/relationships/tags" Target="../tags/tag654.xml"/><Relationship Id="rId2" Type="http://schemas.openxmlformats.org/officeDocument/2006/relationships/tags" Target="../tags/tag653.xml"/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9" Type="http://schemas.openxmlformats.org/officeDocument/2006/relationships/tags" Target="../tags/tag665.xml"/><Relationship Id="rId8" Type="http://schemas.openxmlformats.org/officeDocument/2006/relationships/tags" Target="../tags/tag664.xml"/><Relationship Id="rId7" Type="http://schemas.openxmlformats.org/officeDocument/2006/relationships/tags" Target="../tags/tag663.xml"/><Relationship Id="rId6" Type="http://schemas.openxmlformats.org/officeDocument/2006/relationships/tags" Target="../tags/tag662.xml"/><Relationship Id="rId5" Type="http://schemas.openxmlformats.org/officeDocument/2006/relationships/tags" Target="../tags/tag661.xml"/><Relationship Id="rId4" Type="http://schemas.openxmlformats.org/officeDocument/2006/relationships/tags" Target="../tags/tag660.xml"/><Relationship Id="rId3" Type="http://schemas.openxmlformats.org/officeDocument/2006/relationships/tags" Target="../tags/tag659.xml"/><Relationship Id="rId2" Type="http://schemas.openxmlformats.org/officeDocument/2006/relationships/tags" Target="../tags/tag658.xml"/><Relationship Id="rId19" Type="http://schemas.openxmlformats.org/officeDocument/2006/relationships/tags" Target="../tags/tag675.xml"/><Relationship Id="rId18" Type="http://schemas.openxmlformats.org/officeDocument/2006/relationships/tags" Target="../tags/tag674.xml"/><Relationship Id="rId17" Type="http://schemas.openxmlformats.org/officeDocument/2006/relationships/tags" Target="../tags/tag673.xml"/><Relationship Id="rId16" Type="http://schemas.openxmlformats.org/officeDocument/2006/relationships/tags" Target="../tags/tag672.xml"/><Relationship Id="rId15" Type="http://schemas.openxmlformats.org/officeDocument/2006/relationships/tags" Target="../tags/tag671.xml"/><Relationship Id="rId14" Type="http://schemas.openxmlformats.org/officeDocument/2006/relationships/tags" Target="../tags/tag670.xml"/><Relationship Id="rId13" Type="http://schemas.openxmlformats.org/officeDocument/2006/relationships/tags" Target="../tags/tag669.xml"/><Relationship Id="rId12" Type="http://schemas.openxmlformats.org/officeDocument/2006/relationships/tags" Target="../tags/tag668.xml"/><Relationship Id="rId11" Type="http://schemas.openxmlformats.org/officeDocument/2006/relationships/tags" Target="../tags/tag667.xml"/><Relationship Id="rId10" Type="http://schemas.openxmlformats.org/officeDocument/2006/relationships/tags" Target="../tags/tag666.xml"/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9" Type="http://schemas.openxmlformats.org/officeDocument/2006/relationships/tags" Target="../tags/tag683.xml"/><Relationship Id="rId8" Type="http://schemas.openxmlformats.org/officeDocument/2006/relationships/tags" Target="../tags/tag682.xml"/><Relationship Id="rId7" Type="http://schemas.openxmlformats.org/officeDocument/2006/relationships/tags" Target="../tags/tag681.xml"/><Relationship Id="rId6" Type="http://schemas.openxmlformats.org/officeDocument/2006/relationships/tags" Target="../tags/tag680.xml"/><Relationship Id="rId5" Type="http://schemas.openxmlformats.org/officeDocument/2006/relationships/tags" Target="../tags/tag679.xml"/><Relationship Id="rId4" Type="http://schemas.openxmlformats.org/officeDocument/2006/relationships/tags" Target="../tags/tag678.xml"/><Relationship Id="rId3" Type="http://schemas.openxmlformats.org/officeDocument/2006/relationships/tags" Target="../tags/tag677.xml"/><Relationship Id="rId2" Type="http://schemas.openxmlformats.org/officeDocument/2006/relationships/tags" Target="../tags/tag676.xml"/><Relationship Id="rId14" Type="http://schemas.openxmlformats.org/officeDocument/2006/relationships/tags" Target="../tags/tag688.xml"/><Relationship Id="rId13" Type="http://schemas.openxmlformats.org/officeDocument/2006/relationships/tags" Target="../tags/tag687.xml"/><Relationship Id="rId12" Type="http://schemas.openxmlformats.org/officeDocument/2006/relationships/tags" Target="../tags/tag686.xml"/><Relationship Id="rId11" Type="http://schemas.openxmlformats.org/officeDocument/2006/relationships/tags" Target="../tags/tag685.xml"/><Relationship Id="rId10" Type="http://schemas.openxmlformats.org/officeDocument/2006/relationships/tags" Target="../tags/tag684.xml"/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9" Type="http://schemas.openxmlformats.org/officeDocument/2006/relationships/tags" Target="../tags/tag696.xml"/><Relationship Id="rId8" Type="http://schemas.openxmlformats.org/officeDocument/2006/relationships/tags" Target="../tags/tag695.xml"/><Relationship Id="rId7" Type="http://schemas.openxmlformats.org/officeDocument/2006/relationships/tags" Target="../tags/tag694.xml"/><Relationship Id="rId6" Type="http://schemas.openxmlformats.org/officeDocument/2006/relationships/tags" Target="../tags/tag693.xml"/><Relationship Id="rId5" Type="http://schemas.openxmlformats.org/officeDocument/2006/relationships/tags" Target="../tags/tag692.xml"/><Relationship Id="rId4" Type="http://schemas.openxmlformats.org/officeDocument/2006/relationships/tags" Target="../tags/tag691.xml"/><Relationship Id="rId3" Type="http://schemas.openxmlformats.org/officeDocument/2006/relationships/tags" Target="../tags/tag690.xml"/><Relationship Id="rId2" Type="http://schemas.openxmlformats.org/officeDocument/2006/relationships/tags" Target="../tags/tag689.xml"/><Relationship Id="rId18" Type="http://schemas.openxmlformats.org/officeDocument/2006/relationships/tags" Target="../tags/tag705.xml"/><Relationship Id="rId17" Type="http://schemas.openxmlformats.org/officeDocument/2006/relationships/tags" Target="../tags/tag704.xml"/><Relationship Id="rId16" Type="http://schemas.openxmlformats.org/officeDocument/2006/relationships/tags" Target="../tags/tag703.xml"/><Relationship Id="rId15" Type="http://schemas.openxmlformats.org/officeDocument/2006/relationships/tags" Target="../tags/tag702.xml"/><Relationship Id="rId14" Type="http://schemas.openxmlformats.org/officeDocument/2006/relationships/tags" Target="../tags/tag701.xml"/><Relationship Id="rId13" Type="http://schemas.openxmlformats.org/officeDocument/2006/relationships/tags" Target="../tags/tag700.xml"/><Relationship Id="rId12" Type="http://schemas.openxmlformats.org/officeDocument/2006/relationships/tags" Target="../tags/tag699.xml"/><Relationship Id="rId11" Type="http://schemas.openxmlformats.org/officeDocument/2006/relationships/tags" Target="../tags/tag698.xml"/><Relationship Id="rId10" Type="http://schemas.openxmlformats.org/officeDocument/2006/relationships/tags" Target="../tags/tag697.xml"/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9" Type="http://schemas.openxmlformats.org/officeDocument/2006/relationships/tags" Target="../tags/tag713.xml"/><Relationship Id="rId8" Type="http://schemas.openxmlformats.org/officeDocument/2006/relationships/tags" Target="../tags/tag712.xml"/><Relationship Id="rId7" Type="http://schemas.openxmlformats.org/officeDocument/2006/relationships/tags" Target="../tags/tag711.xml"/><Relationship Id="rId6" Type="http://schemas.openxmlformats.org/officeDocument/2006/relationships/tags" Target="../tags/tag710.xml"/><Relationship Id="rId5" Type="http://schemas.openxmlformats.org/officeDocument/2006/relationships/tags" Target="../tags/tag709.xml"/><Relationship Id="rId4" Type="http://schemas.openxmlformats.org/officeDocument/2006/relationships/tags" Target="../tags/tag708.xml"/><Relationship Id="rId3" Type="http://schemas.openxmlformats.org/officeDocument/2006/relationships/tags" Target="../tags/tag707.xml"/><Relationship Id="rId2" Type="http://schemas.openxmlformats.org/officeDocument/2006/relationships/tags" Target="../tags/tag706.xml"/><Relationship Id="rId18" Type="http://schemas.openxmlformats.org/officeDocument/2006/relationships/tags" Target="../tags/tag722.xml"/><Relationship Id="rId17" Type="http://schemas.openxmlformats.org/officeDocument/2006/relationships/tags" Target="../tags/tag721.xml"/><Relationship Id="rId16" Type="http://schemas.openxmlformats.org/officeDocument/2006/relationships/tags" Target="../tags/tag720.xml"/><Relationship Id="rId15" Type="http://schemas.openxmlformats.org/officeDocument/2006/relationships/tags" Target="../tags/tag719.xml"/><Relationship Id="rId14" Type="http://schemas.openxmlformats.org/officeDocument/2006/relationships/tags" Target="../tags/tag718.xml"/><Relationship Id="rId13" Type="http://schemas.openxmlformats.org/officeDocument/2006/relationships/tags" Target="../tags/tag717.xml"/><Relationship Id="rId12" Type="http://schemas.openxmlformats.org/officeDocument/2006/relationships/tags" Target="../tags/tag716.xml"/><Relationship Id="rId11" Type="http://schemas.openxmlformats.org/officeDocument/2006/relationships/tags" Target="../tags/tag715.xml"/><Relationship Id="rId10" Type="http://schemas.openxmlformats.org/officeDocument/2006/relationships/tags" Target="../tags/tag714.xml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968" y="136131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968" y="384098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184" y="523097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20_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87" hasCustomPrompt="1"/>
            <p:custDataLst>
              <p:tags r:id="rId6"/>
            </p:custDataLst>
          </p:nvPr>
        </p:nvSpPr>
        <p:spPr>
          <a:xfrm>
            <a:off x="6096000" y="1524000"/>
            <a:ext cx="5486400" cy="4724400"/>
          </a:xfrm>
          <a:custGeom>
            <a:avLst/>
            <a:gdLst>
              <a:gd name="connisteX0" fmla="*/ 0 w 5486400"/>
              <a:gd name="connsiteY0" fmla="*/ 0 h 4724400"/>
              <a:gd name="connisteX1" fmla="*/ 5283200 w 5486400"/>
              <a:gd name="connsiteY1" fmla="*/ 0 h 4724400"/>
              <a:gd name="connisteX2" fmla="*/ 5486400 w 5486400"/>
              <a:gd name="connsiteY2" fmla="*/ 203200 h 4724400"/>
              <a:gd name="connisteX3" fmla="*/ 5486400 w 5486400"/>
              <a:gd name="connsiteY3" fmla="*/ 4521200 h 4724400"/>
              <a:gd name="connisteX4" fmla="*/ 5283200 w 5486400"/>
              <a:gd name="connsiteY4" fmla="*/ 4724400 h 4724400"/>
              <a:gd name="connisteX5" fmla="*/ 0 w 5486400"/>
              <a:gd name="connsiteY5" fmla="*/ 4724400 h 4724400"/>
              <a:gd name="connisteX6" fmla="*/ 0 w 5486400"/>
              <a:gd name="connsiteY6" fmla="*/ 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5486400" h="4724400">
                <a:moveTo>
                  <a:pt x="0" y="0"/>
                </a:moveTo>
                <a:lnTo>
                  <a:pt x="5283200" y="0"/>
                </a:lnTo>
                <a:cubicBezTo>
                  <a:pt x="5395424" y="0"/>
                  <a:pt x="5486400" y="90976"/>
                  <a:pt x="5486400" y="203200"/>
                </a:cubicBezTo>
                <a:lnTo>
                  <a:pt x="5486400" y="4521200"/>
                </a:lnTo>
                <a:cubicBezTo>
                  <a:pt x="5486400" y="4633424"/>
                  <a:pt x="5395424" y="4724400"/>
                  <a:pt x="5283200" y="4724400"/>
                </a:cubicBezTo>
                <a:lnTo>
                  <a:pt x="0" y="4724400"/>
                </a:lnTo>
                <a:lnTo>
                  <a:pt x="0" y="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88" hasCustomPrompt="1"/>
            <p:custDataLst>
              <p:tags r:id="rId7"/>
            </p:custDataLst>
          </p:nvPr>
        </p:nvSpPr>
        <p:spPr>
          <a:xfrm>
            <a:off x="609600" y="1524000"/>
            <a:ext cx="5486400" cy="4724400"/>
          </a:xfrm>
          <a:custGeom>
            <a:avLst/>
            <a:gdLst>
              <a:gd name="connisteX0" fmla="*/ 0 w 5486400"/>
              <a:gd name="connsiteY0" fmla="*/ 203200 h 4724400"/>
              <a:gd name="connisteX1" fmla="*/ 203200 w 5486400"/>
              <a:gd name="connsiteY1" fmla="*/ 0 h 4724400"/>
              <a:gd name="connisteX2" fmla="*/ 5486400 w 5486400"/>
              <a:gd name="connsiteY2" fmla="*/ 0 h 4724400"/>
              <a:gd name="connisteX3" fmla="*/ 5486400 w 5486400"/>
              <a:gd name="connsiteY3" fmla="*/ 4724400 h 4724400"/>
              <a:gd name="connisteX4" fmla="*/ 203200 w 5486400"/>
              <a:gd name="connsiteY4" fmla="*/ 4724400 h 4724400"/>
              <a:gd name="connisteX5" fmla="*/ 0 w 5486400"/>
              <a:gd name="connsiteY5" fmla="*/ 4521200 h 4724400"/>
              <a:gd name="connisteX6" fmla="*/ 0 w 5486400"/>
              <a:gd name="connsiteY6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54864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486400" y="0"/>
                </a:lnTo>
                <a:lnTo>
                  <a:pt x="5486400" y="4724400"/>
                </a:ln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1066800" y="2209800"/>
            <a:ext cx="4572000" cy="33528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10012_2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4" hasCustomPrompt="1"/>
            <p:custDataLst>
              <p:tags r:id="rId6"/>
            </p:custDataLst>
          </p:nvPr>
        </p:nvSpPr>
        <p:spPr>
          <a:xfrm>
            <a:off x="609600" y="1524000"/>
            <a:ext cx="5486400" cy="4724400"/>
          </a:xfrm>
          <a:custGeom>
            <a:avLst/>
            <a:gdLst>
              <a:gd name="connisteX0" fmla="*/ 0 w 5486400"/>
              <a:gd name="connsiteY0" fmla="*/ 203200 h 4724400"/>
              <a:gd name="connisteX1" fmla="*/ 203200 w 5486400"/>
              <a:gd name="connsiteY1" fmla="*/ 0 h 4724400"/>
              <a:gd name="connisteX2" fmla="*/ 5283200 w 5486400"/>
              <a:gd name="connsiteY2" fmla="*/ 0 h 4724400"/>
              <a:gd name="connisteX3" fmla="*/ 5486400 w 5486400"/>
              <a:gd name="connsiteY3" fmla="*/ 203200 h 4724400"/>
              <a:gd name="connisteX4" fmla="*/ 5486400 w 5486400"/>
              <a:gd name="connsiteY4" fmla="*/ 4521200 h 4724400"/>
              <a:gd name="connisteX5" fmla="*/ 5283200 w 5486400"/>
              <a:gd name="connsiteY5" fmla="*/ 4724400 h 4724400"/>
              <a:gd name="connisteX6" fmla="*/ 203200 w 5486400"/>
              <a:gd name="connsiteY6" fmla="*/ 4724400 h 4724400"/>
              <a:gd name="connisteX7" fmla="*/ 0 w 5486400"/>
              <a:gd name="connsiteY7" fmla="*/ 4521200 h 4724400"/>
              <a:gd name="connisteX8" fmla="*/ 0 w 5486400"/>
              <a:gd name="connsiteY8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4864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283200" y="0"/>
                </a:lnTo>
                <a:cubicBezTo>
                  <a:pt x="5395424" y="0"/>
                  <a:pt x="5486400" y="90976"/>
                  <a:pt x="5486400" y="203200"/>
                </a:cubicBezTo>
                <a:lnTo>
                  <a:pt x="5486400" y="4521200"/>
                </a:lnTo>
                <a:cubicBezTo>
                  <a:pt x="5486400" y="4633424"/>
                  <a:pt x="5395424" y="4724400"/>
                  <a:pt x="5283200" y="4724400"/>
                </a:cubicBez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6553200" y="2184400"/>
            <a:ext cx="2286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6553200" y="2743200"/>
            <a:ext cx="22860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8" hasCustomPrompt="1"/>
            <p:custDataLst>
              <p:tags r:id="rId9"/>
            </p:custDataLst>
          </p:nvPr>
        </p:nvSpPr>
        <p:spPr>
          <a:xfrm>
            <a:off x="9296400" y="2184400"/>
            <a:ext cx="2286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9" hasCustomPrompt="1"/>
            <p:custDataLst>
              <p:tags r:id="rId10"/>
            </p:custDataLst>
          </p:nvPr>
        </p:nvSpPr>
        <p:spPr>
          <a:xfrm>
            <a:off x="9296400" y="2743200"/>
            <a:ext cx="22860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90" hasCustomPrompt="1"/>
            <p:custDataLst>
              <p:tags r:id="rId11"/>
            </p:custDataLst>
          </p:nvPr>
        </p:nvSpPr>
        <p:spPr>
          <a:xfrm>
            <a:off x="6553200" y="4114800"/>
            <a:ext cx="2286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1" hasCustomPrompt="1"/>
            <p:custDataLst>
              <p:tags r:id="rId12"/>
            </p:custDataLst>
          </p:nvPr>
        </p:nvSpPr>
        <p:spPr>
          <a:xfrm>
            <a:off x="6553200" y="4673600"/>
            <a:ext cx="22860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2" hasCustomPrompt="1"/>
            <p:custDataLst>
              <p:tags r:id="rId13"/>
            </p:custDataLst>
          </p:nvPr>
        </p:nvSpPr>
        <p:spPr>
          <a:xfrm>
            <a:off x="9296400" y="4114800"/>
            <a:ext cx="2286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3" hasCustomPrompt="1"/>
            <p:custDataLst>
              <p:tags r:id="rId14"/>
            </p:custDataLst>
          </p:nvPr>
        </p:nvSpPr>
        <p:spPr>
          <a:xfrm>
            <a:off x="9296400" y="4673600"/>
            <a:ext cx="22860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50_39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23622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667000"/>
            <a:ext cx="2362200" cy="3048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内容占位符 12"/>
          <p:cNvSpPr>
            <a:spLocks noGrp="1"/>
          </p:cNvSpPr>
          <p:nvPr>
            <p:ph idx="16396" hasCustomPrompt="1"/>
            <p:custDataLst>
              <p:tags r:id="rId7"/>
            </p:custDataLst>
          </p:nvPr>
        </p:nvSpPr>
        <p:spPr>
          <a:xfrm>
            <a:off x="3581400" y="609600"/>
            <a:ext cx="3581400" cy="5638800"/>
          </a:xfrm>
          <a:custGeom>
            <a:avLst/>
            <a:gdLst>
              <a:gd name="connisteX0" fmla="*/ 0 w 3581400"/>
              <a:gd name="connsiteY0" fmla="*/ 203200 h 5638800"/>
              <a:gd name="connisteX1" fmla="*/ 203200 w 3581400"/>
              <a:gd name="connsiteY1" fmla="*/ 0 h 5638800"/>
              <a:gd name="connisteX2" fmla="*/ 3581400 w 3581400"/>
              <a:gd name="connsiteY2" fmla="*/ 0 h 5638800"/>
              <a:gd name="connisteX3" fmla="*/ 3581400 w 3581400"/>
              <a:gd name="connsiteY3" fmla="*/ 5638800 h 5638800"/>
              <a:gd name="connisteX4" fmla="*/ 203200 w 3581400"/>
              <a:gd name="connsiteY4" fmla="*/ 5638800 h 5638800"/>
              <a:gd name="connisteX5" fmla="*/ 0 w 3581400"/>
              <a:gd name="connsiteY5" fmla="*/ 5435600 h 5638800"/>
              <a:gd name="connisteX6" fmla="*/ 0 w 3581400"/>
              <a:gd name="connsiteY6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5814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581400" y="0"/>
                </a:lnTo>
                <a:lnTo>
                  <a:pt x="3581400" y="5638800"/>
                </a:ln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装饰  3"/>
          <p:cNvSpPr>
            <a:spLocks noGrp="1"/>
          </p:cNvSpPr>
          <p:nvPr>
            <p:ph type="body" idx="16397" hasCustomPrompt="1"/>
            <p:custDataLst>
              <p:tags r:id="rId8"/>
            </p:custDataLst>
          </p:nvPr>
        </p:nvSpPr>
        <p:spPr>
          <a:xfrm>
            <a:off x="7162800" y="609600"/>
            <a:ext cx="4419600" cy="5638800"/>
          </a:xfrm>
          <a:custGeom>
            <a:avLst/>
            <a:gdLst>
              <a:gd name="connisteX0" fmla="*/ 0 w 4419600"/>
              <a:gd name="connsiteY0" fmla="*/ 0 h 5638800"/>
              <a:gd name="connisteX1" fmla="*/ 4216400 w 4419600"/>
              <a:gd name="connsiteY1" fmla="*/ 0 h 5638800"/>
              <a:gd name="connisteX2" fmla="*/ 4419600 w 4419600"/>
              <a:gd name="connsiteY2" fmla="*/ 203200 h 5638800"/>
              <a:gd name="connisteX3" fmla="*/ 4419600 w 4419600"/>
              <a:gd name="connsiteY3" fmla="*/ 5435600 h 5638800"/>
              <a:gd name="connisteX4" fmla="*/ 4216400 w 4419600"/>
              <a:gd name="connsiteY4" fmla="*/ 5638800 h 5638800"/>
              <a:gd name="connisteX5" fmla="*/ 0 w 4419600"/>
              <a:gd name="connsiteY5" fmla="*/ 5638800 h 5638800"/>
              <a:gd name="connisteX6" fmla="*/ 0 w 4419600"/>
              <a:gd name="connsiteY6" fmla="*/ 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4419600" h="5638800">
                <a:moveTo>
                  <a:pt x="0" y="0"/>
                </a:moveTo>
                <a:lnTo>
                  <a:pt x="4216400" y="0"/>
                </a:lnTo>
                <a:cubicBezTo>
                  <a:pt x="4328624" y="0"/>
                  <a:pt x="4419600" y="90976"/>
                  <a:pt x="4419600" y="203200"/>
                </a:cubicBezTo>
                <a:lnTo>
                  <a:pt x="4419600" y="5435600"/>
                </a:lnTo>
                <a:cubicBezTo>
                  <a:pt x="4419600" y="5547824"/>
                  <a:pt x="4328624" y="5638800"/>
                  <a:pt x="4216400" y="5638800"/>
                </a:cubicBezTo>
                <a:lnTo>
                  <a:pt x="0" y="56388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5" name="装饰  4"/>
          <p:cNvSpPr>
            <a:spLocks noGrp="1"/>
          </p:cNvSpPr>
          <p:nvPr>
            <p:ph type="body" idx="16398" hasCustomPrompt="1"/>
            <p:custDataLst>
              <p:tags r:id="rId9"/>
            </p:custDataLst>
          </p:nvPr>
        </p:nvSpPr>
        <p:spPr>
          <a:xfrm>
            <a:off x="7467600" y="914400"/>
            <a:ext cx="762000" cy="762000"/>
          </a:xfrm>
          <a:custGeom>
            <a:avLst/>
            <a:gdLst>
              <a:gd name="connisteX0" fmla="*/ 0 w 762000"/>
              <a:gd name="connsiteY0" fmla="*/ 203200 h 762000"/>
              <a:gd name="connisteX1" fmla="*/ 203200 w 762000"/>
              <a:gd name="connsiteY1" fmla="*/ 0 h 762000"/>
              <a:gd name="connisteX2" fmla="*/ 558800 w 762000"/>
              <a:gd name="connsiteY2" fmla="*/ 0 h 762000"/>
              <a:gd name="connisteX3" fmla="*/ 762000 w 762000"/>
              <a:gd name="connsiteY3" fmla="*/ 203200 h 762000"/>
              <a:gd name="connisteX4" fmla="*/ 762000 w 762000"/>
              <a:gd name="connsiteY4" fmla="*/ 558800 h 762000"/>
              <a:gd name="connisteX5" fmla="*/ 558800 w 762000"/>
              <a:gd name="connsiteY5" fmla="*/ 762000 h 762000"/>
              <a:gd name="connisteX6" fmla="*/ 203200 w 762000"/>
              <a:gd name="connsiteY6" fmla="*/ 762000 h 762000"/>
              <a:gd name="connisteX7" fmla="*/ 0 w 762000"/>
              <a:gd name="connsiteY7" fmla="*/ 558800 h 762000"/>
              <a:gd name="connisteX8" fmla="*/ 0 w 762000"/>
              <a:gd name="connsiteY8" fmla="*/ 2032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762000" h="762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58800" y="0"/>
                </a:lnTo>
                <a:cubicBezTo>
                  <a:pt x="671024" y="0"/>
                  <a:pt x="762000" y="90976"/>
                  <a:pt x="762000" y="203200"/>
                </a:cubicBezTo>
                <a:lnTo>
                  <a:pt x="762000" y="558800"/>
                </a:lnTo>
                <a:cubicBezTo>
                  <a:pt x="762000" y="671024"/>
                  <a:pt x="671024" y="762000"/>
                  <a:pt x="558800" y="762000"/>
                </a:cubicBezTo>
                <a:lnTo>
                  <a:pt x="203200" y="762000"/>
                </a:lnTo>
                <a:cubicBezTo>
                  <a:pt x="90976" y="762000"/>
                  <a:pt x="0" y="671024"/>
                  <a:pt x="0" y="5588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9" hasCustomPrompt="1"/>
            <p:custDataLst>
              <p:tags r:id="rId10"/>
            </p:custDataLst>
          </p:nvPr>
        </p:nvSpPr>
        <p:spPr>
          <a:xfrm>
            <a:off x="7639050" y="1117600"/>
            <a:ext cx="419100" cy="3556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28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01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7" hasCustomPrompt="1"/>
            <p:custDataLst>
              <p:tags r:id="rId11"/>
            </p:custDataLst>
          </p:nvPr>
        </p:nvSpPr>
        <p:spPr>
          <a:xfrm>
            <a:off x="8432800" y="914400"/>
            <a:ext cx="2844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8" hasCustomPrompt="1"/>
            <p:custDataLst>
              <p:tags r:id="rId12"/>
            </p:custDataLst>
          </p:nvPr>
        </p:nvSpPr>
        <p:spPr>
          <a:xfrm>
            <a:off x="8432800" y="1371600"/>
            <a:ext cx="28448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9" name="装饰  8"/>
          <p:cNvSpPr>
            <a:spLocks noGrp="1"/>
          </p:cNvSpPr>
          <p:nvPr>
            <p:ph type="body" idx="16399" hasCustomPrompt="1"/>
            <p:custDataLst>
              <p:tags r:id="rId13"/>
            </p:custDataLst>
          </p:nvPr>
        </p:nvSpPr>
        <p:spPr>
          <a:xfrm>
            <a:off x="7467600" y="2743200"/>
            <a:ext cx="762000" cy="762000"/>
          </a:xfrm>
          <a:custGeom>
            <a:avLst/>
            <a:gdLst>
              <a:gd name="connisteX0" fmla="*/ 0 w 762000"/>
              <a:gd name="connsiteY0" fmla="*/ 203200 h 762000"/>
              <a:gd name="connisteX1" fmla="*/ 203200 w 762000"/>
              <a:gd name="connsiteY1" fmla="*/ 0 h 762000"/>
              <a:gd name="connisteX2" fmla="*/ 558800 w 762000"/>
              <a:gd name="connsiteY2" fmla="*/ 0 h 762000"/>
              <a:gd name="connisteX3" fmla="*/ 762000 w 762000"/>
              <a:gd name="connsiteY3" fmla="*/ 203200 h 762000"/>
              <a:gd name="connisteX4" fmla="*/ 762000 w 762000"/>
              <a:gd name="connsiteY4" fmla="*/ 558800 h 762000"/>
              <a:gd name="connisteX5" fmla="*/ 558800 w 762000"/>
              <a:gd name="connsiteY5" fmla="*/ 762000 h 762000"/>
              <a:gd name="connisteX6" fmla="*/ 203200 w 762000"/>
              <a:gd name="connsiteY6" fmla="*/ 762000 h 762000"/>
              <a:gd name="connisteX7" fmla="*/ 0 w 762000"/>
              <a:gd name="connsiteY7" fmla="*/ 558800 h 762000"/>
              <a:gd name="connisteX8" fmla="*/ 0 w 762000"/>
              <a:gd name="connsiteY8" fmla="*/ 2032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762000" h="762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58800" y="0"/>
                </a:lnTo>
                <a:cubicBezTo>
                  <a:pt x="671024" y="0"/>
                  <a:pt x="762000" y="90976"/>
                  <a:pt x="762000" y="203200"/>
                </a:cubicBezTo>
                <a:lnTo>
                  <a:pt x="762000" y="558800"/>
                </a:lnTo>
                <a:cubicBezTo>
                  <a:pt x="762000" y="671024"/>
                  <a:pt x="671024" y="762000"/>
                  <a:pt x="558800" y="762000"/>
                </a:cubicBezTo>
                <a:lnTo>
                  <a:pt x="203200" y="762000"/>
                </a:lnTo>
                <a:cubicBezTo>
                  <a:pt x="90976" y="762000"/>
                  <a:pt x="0" y="671024"/>
                  <a:pt x="0" y="5588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2" hasCustomPrompt="1"/>
            <p:custDataLst>
              <p:tags r:id="rId14"/>
            </p:custDataLst>
          </p:nvPr>
        </p:nvSpPr>
        <p:spPr>
          <a:xfrm>
            <a:off x="7639050" y="2946400"/>
            <a:ext cx="419100" cy="3556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28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02</a:t>
            </a:r>
            <a:endParaRPr lang="zh-CN" altLang="en-US" smtClean="0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0" hasCustomPrompt="1"/>
            <p:custDataLst>
              <p:tags r:id="rId15"/>
            </p:custDataLst>
          </p:nvPr>
        </p:nvSpPr>
        <p:spPr>
          <a:xfrm>
            <a:off x="8432800" y="2743200"/>
            <a:ext cx="2844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2" name="文本占位符 21"/>
          <p:cNvSpPr>
            <a:spLocks noGrp="1"/>
          </p:cNvSpPr>
          <p:nvPr>
            <p:ph type="body" idx="16391" hasCustomPrompt="1"/>
            <p:custDataLst>
              <p:tags r:id="rId16"/>
            </p:custDataLst>
          </p:nvPr>
        </p:nvSpPr>
        <p:spPr>
          <a:xfrm>
            <a:off x="8432800" y="3200400"/>
            <a:ext cx="28448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3" name="装饰  2"/>
          <p:cNvSpPr>
            <a:spLocks noGrp="1"/>
          </p:cNvSpPr>
          <p:nvPr>
            <p:ph type="body" idx="16400" hasCustomPrompt="1"/>
            <p:custDataLst>
              <p:tags r:id="rId17"/>
            </p:custDataLst>
          </p:nvPr>
        </p:nvSpPr>
        <p:spPr>
          <a:xfrm>
            <a:off x="7467600" y="4572000"/>
            <a:ext cx="762000" cy="762000"/>
          </a:xfrm>
          <a:custGeom>
            <a:avLst/>
            <a:gdLst>
              <a:gd name="connisteX0" fmla="*/ 0 w 762000"/>
              <a:gd name="connsiteY0" fmla="*/ 203200 h 762000"/>
              <a:gd name="connisteX1" fmla="*/ 203200 w 762000"/>
              <a:gd name="connsiteY1" fmla="*/ 0 h 762000"/>
              <a:gd name="connisteX2" fmla="*/ 558800 w 762000"/>
              <a:gd name="connsiteY2" fmla="*/ 0 h 762000"/>
              <a:gd name="connisteX3" fmla="*/ 762000 w 762000"/>
              <a:gd name="connsiteY3" fmla="*/ 203200 h 762000"/>
              <a:gd name="connisteX4" fmla="*/ 762000 w 762000"/>
              <a:gd name="connsiteY4" fmla="*/ 558800 h 762000"/>
              <a:gd name="connisteX5" fmla="*/ 558800 w 762000"/>
              <a:gd name="connsiteY5" fmla="*/ 762000 h 762000"/>
              <a:gd name="connisteX6" fmla="*/ 203200 w 762000"/>
              <a:gd name="connsiteY6" fmla="*/ 762000 h 762000"/>
              <a:gd name="connisteX7" fmla="*/ 0 w 762000"/>
              <a:gd name="connsiteY7" fmla="*/ 558800 h 762000"/>
              <a:gd name="connisteX8" fmla="*/ 0 w 762000"/>
              <a:gd name="connsiteY8" fmla="*/ 2032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762000" h="762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58800" y="0"/>
                </a:lnTo>
                <a:cubicBezTo>
                  <a:pt x="671024" y="0"/>
                  <a:pt x="762000" y="90976"/>
                  <a:pt x="762000" y="203200"/>
                </a:cubicBezTo>
                <a:lnTo>
                  <a:pt x="762000" y="558800"/>
                </a:lnTo>
                <a:cubicBezTo>
                  <a:pt x="762000" y="671024"/>
                  <a:pt x="671024" y="762000"/>
                  <a:pt x="558800" y="762000"/>
                </a:cubicBezTo>
                <a:lnTo>
                  <a:pt x="203200" y="762000"/>
                </a:lnTo>
                <a:cubicBezTo>
                  <a:pt x="90976" y="762000"/>
                  <a:pt x="0" y="671024"/>
                  <a:pt x="0" y="5588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4" name="文本占位符 23"/>
          <p:cNvSpPr>
            <a:spLocks noGrp="1"/>
          </p:cNvSpPr>
          <p:nvPr>
            <p:ph type="body" idx="16395" hasCustomPrompt="1"/>
            <p:custDataLst>
              <p:tags r:id="rId18"/>
            </p:custDataLst>
          </p:nvPr>
        </p:nvSpPr>
        <p:spPr>
          <a:xfrm>
            <a:off x="7639050" y="4775200"/>
            <a:ext cx="419100" cy="3556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28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03</a:t>
            </a:r>
            <a:endParaRPr lang="zh-CN" altLang="en-US" smtClean="0"/>
          </a:p>
        </p:txBody>
      </p:sp>
      <p:sp>
        <p:nvSpPr>
          <p:cNvPr id="25" name="文本占位符 24"/>
          <p:cNvSpPr>
            <a:spLocks noGrp="1"/>
          </p:cNvSpPr>
          <p:nvPr>
            <p:ph type="body" idx="16393" hasCustomPrompt="1"/>
            <p:custDataLst>
              <p:tags r:id="rId19"/>
            </p:custDataLst>
          </p:nvPr>
        </p:nvSpPr>
        <p:spPr>
          <a:xfrm>
            <a:off x="8432800" y="4572000"/>
            <a:ext cx="2844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6" name="文本占位符 25"/>
          <p:cNvSpPr>
            <a:spLocks noGrp="1"/>
          </p:cNvSpPr>
          <p:nvPr>
            <p:ph type="body" idx="16394" hasCustomPrompt="1"/>
            <p:custDataLst>
              <p:tags r:id="rId20"/>
            </p:custDataLst>
          </p:nvPr>
        </p:nvSpPr>
        <p:spPr>
          <a:xfrm>
            <a:off x="8432800" y="5029200"/>
            <a:ext cx="28448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上标下内-装饰右叠-默认位置-并列-31_9_group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装饰  1"/>
          <p:cNvSpPr>
            <a:spLocks noGrp="1"/>
          </p:cNvSpPr>
          <p:nvPr>
            <p:ph type="body" idx="16390" hasCustomPrompt="1"/>
            <p:custDataLst>
              <p:tags r:id="rId6"/>
            </p:custDataLst>
          </p:nvPr>
        </p:nvSpPr>
        <p:spPr>
          <a:xfrm>
            <a:off x="609600" y="1524000"/>
            <a:ext cx="10972800" cy="2209800"/>
          </a:xfrm>
          <a:custGeom>
            <a:avLst/>
            <a:gdLst>
              <a:gd name="connisteX0" fmla="*/ 0 w 10972800"/>
              <a:gd name="connsiteY0" fmla="*/ 203200 h 2209800"/>
              <a:gd name="connisteX1" fmla="*/ 203200 w 10972800"/>
              <a:gd name="connsiteY1" fmla="*/ 0 h 2209800"/>
              <a:gd name="connisteX2" fmla="*/ 10769600 w 10972800"/>
              <a:gd name="connsiteY2" fmla="*/ 0 h 2209800"/>
              <a:gd name="connisteX3" fmla="*/ 10972800 w 10972800"/>
              <a:gd name="connsiteY3" fmla="*/ 203200 h 2209800"/>
              <a:gd name="connisteX4" fmla="*/ 10972800 w 10972800"/>
              <a:gd name="connsiteY4" fmla="*/ 2006600 h 2209800"/>
              <a:gd name="connisteX5" fmla="*/ 10769600 w 10972800"/>
              <a:gd name="connsiteY5" fmla="*/ 2209800 h 2209800"/>
              <a:gd name="connisteX6" fmla="*/ 203200 w 10972800"/>
              <a:gd name="connsiteY6" fmla="*/ 2209800 h 2209800"/>
              <a:gd name="connisteX7" fmla="*/ 0 w 10972800"/>
              <a:gd name="connsiteY7" fmla="*/ 2006600 h 2209800"/>
              <a:gd name="connisteX8" fmla="*/ 0 w 10972800"/>
              <a:gd name="connsiteY8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2006600"/>
                </a:lnTo>
                <a:cubicBezTo>
                  <a:pt x="10972800" y="2118824"/>
                  <a:pt x="10881824" y="2209800"/>
                  <a:pt x="10769600" y="2209800"/>
                </a:cubicBez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图片占位符 12"/>
          <p:cNvSpPr>
            <a:spLocks noGrp="1"/>
          </p:cNvSpPr>
          <p:nvPr>
            <p:ph type="pic" idx="16391" hasCustomPrompt="1"/>
            <p:custDataLst>
              <p:tags r:id="rId7"/>
            </p:custDataLst>
          </p:nvPr>
        </p:nvSpPr>
        <p:spPr>
          <a:xfrm>
            <a:off x="914400" y="1866900"/>
            <a:ext cx="1524000" cy="1524000"/>
          </a:xfrm>
          <a:custGeom>
            <a:avLst/>
            <a:gdLst>
              <a:gd name="connisteX0" fmla="*/ 0 w 1524000"/>
              <a:gd name="connsiteY0" fmla="*/ 762000 h 1524000"/>
              <a:gd name="connisteX1" fmla="*/ 762000 w 1524000"/>
              <a:gd name="connsiteY1" fmla="*/ 0 h 1524000"/>
              <a:gd name="connisteX2" fmla="*/ 762000 w 1524000"/>
              <a:gd name="connsiteY2" fmla="*/ 0 h 1524000"/>
              <a:gd name="connisteX3" fmla="*/ 1524000 w 1524000"/>
              <a:gd name="connsiteY3" fmla="*/ 762000 h 1524000"/>
              <a:gd name="connisteX4" fmla="*/ 1524000 w 1524000"/>
              <a:gd name="connsiteY4" fmla="*/ 762000 h 1524000"/>
              <a:gd name="connisteX5" fmla="*/ 762000 w 1524000"/>
              <a:gd name="connsiteY5" fmla="*/ 1524000 h 1524000"/>
              <a:gd name="connisteX6" fmla="*/ 762000 w 1524000"/>
              <a:gd name="connsiteY6" fmla="*/ 1524000 h 1524000"/>
              <a:gd name="connisteX7" fmla="*/ 0 w 1524000"/>
              <a:gd name="connsiteY7" fmla="*/ 762000 h 1524000"/>
              <a:gd name="connisteX8" fmla="*/ 0 w 1524000"/>
              <a:gd name="connsiteY8" fmla="*/ 762000 h 1524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524000" h="1524000">
                <a:moveTo>
                  <a:pt x="0" y="762000"/>
                </a:moveTo>
                <a:cubicBezTo>
                  <a:pt x="0" y="341159"/>
                  <a:pt x="341159" y="0"/>
                  <a:pt x="762000" y="0"/>
                </a:cubicBezTo>
                <a:lnTo>
                  <a:pt x="762000" y="0"/>
                </a:lnTo>
                <a:cubicBezTo>
                  <a:pt x="1182841" y="0"/>
                  <a:pt x="1524000" y="341159"/>
                  <a:pt x="1524000" y="762000"/>
                </a:cubicBezTo>
                <a:lnTo>
                  <a:pt x="1524000" y="762000"/>
                </a:lnTo>
                <a:cubicBezTo>
                  <a:pt x="1524000" y="1182841"/>
                  <a:pt x="1182841" y="1524000"/>
                  <a:pt x="762000" y="1524000"/>
                </a:cubicBezTo>
                <a:lnTo>
                  <a:pt x="762000" y="1524000"/>
                </a:lnTo>
                <a:cubicBezTo>
                  <a:pt x="341159" y="1524000"/>
                  <a:pt x="0" y="1182841"/>
                  <a:pt x="0" y="762000"/>
                </a:cubicBezTo>
                <a:lnTo>
                  <a:pt x="0" y="7620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2794000" y="1892300"/>
            <a:ext cx="8483600" cy="406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2794000" y="2451100"/>
            <a:ext cx="84836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2" hasCustomPrompt="1"/>
            <p:custDataLst>
              <p:tags r:id="rId10"/>
            </p:custDataLst>
          </p:nvPr>
        </p:nvSpPr>
        <p:spPr>
          <a:xfrm>
            <a:off x="609600" y="4038600"/>
            <a:ext cx="10972800" cy="2209800"/>
          </a:xfrm>
          <a:custGeom>
            <a:avLst/>
            <a:gdLst>
              <a:gd name="connisteX0" fmla="*/ 0 w 10972800"/>
              <a:gd name="connsiteY0" fmla="*/ 203200 h 2209800"/>
              <a:gd name="connisteX1" fmla="*/ 203200 w 10972800"/>
              <a:gd name="connsiteY1" fmla="*/ 0 h 2209800"/>
              <a:gd name="connisteX2" fmla="*/ 10769600 w 10972800"/>
              <a:gd name="connsiteY2" fmla="*/ 0 h 2209800"/>
              <a:gd name="connisteX3" fmla="*/ 10972800 w 10972800"/>
              <a:gd name="connsiteY3" fmla="*/ 203200 h 2209800"/>
              <a:gd name="connisteX4" fmla="*/ 10972800 w 10972800"/>
              <a:gd name="connsiteY4" fmla="*/ 2006600 h 2209800"/>
              <a:gd name="connisteX5" fmla="*/ 10769600 w 10972800"/>
              <a:gd name="connsiteY5" fmla="*/ 2209800 h 2209800"/>
              <a:gd name="connisteX6" fmla="*/ 203200 w 10972800"/>
              <a:gd name="connsiteY6" fmla="*/ 2209800 h 2209800"/>
              <a:gd name="connisteX7" fmla="*/ 0 w 10972800"/>
              <a:gd name="connsiteY7" fmla="*/ 2006600 h 2209800"/>
              <a:gd name="connisteX8" fmla="*/ 0 w 10972800"/>
              <a:gd name="connsiteY8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2006600"/>
                </a:lnTo>
                <a:cubicBezTo>
                  <a:pt x="10972800" y="2118824"/>
                  <a:pt x="10881824" y="2209800"/>
                  <a:pt x="10769600" y="2209800"/>
                </a:cubicBez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图片占位符 16"/>
          <p:cNvSpPr>
            <a:spLocks noGrp="1"/>
          </p:cNvSpPr>
          <p:nvPr>
            <p:ph type="pic" idx="16393" hasCustomPrompt="1"/>
            <p:custDataLst>
              <p:tags r:id="rId11"/>
            </p:custDataLst>
          </p:nvPr>
        </p:nvSpPr>
        <p:spPr>
          <a:xfrm>
            <a:off x="914400" y="4381500"/>
            <a:ext cx="1524000" cy="1524000"/>
          </a:xfrm>
          <a:custGeom>
            <a:avLst/>
            <a:gdLst>
              <a:gd name="connisteX0" fmla="*/ 0 w 1524000"/>
              <a:gd name="connsiteY0" fmla="*/ 762000 h 1524000"/>
              <a:gd name="connisteX1" fmla="*/ 762000 w 1524000"/>
              <a:gd name="connsiteY1" fmla="*/ 0 h 1524000"/>
              <a:gd name="connisteX2" fmla="*/ 762000 w 1524000"/>
              <a:gd name="connsiteY2" fmla="*/ 0 h 1524000"/>
              <a:gd name="connisteX3" fmla="*/ 1524000 w 1524000"/>
              <a:gd name="connsiteY3" fmla="*/ 762000 h 1524000"/>
              <a:gd name="connisteX4" fmla="*/ 1524000 w 1524000"/>
              <a:gd name="connsiteY4" fmla="*/ 762000 h 1524000"/>
              <a:gd name="connisteX5" fmla="*/ 762000 w 1524000"/>
              <a:gd name="connsiteY5" fmla="*/ 1524000 h 1524000"/>
              <a:gd name="connisteX6" fmla="*/ 762000 w 1524000"/>
              <a:gd name="connsiteY6" fmla="*/ 1524000 h 1524000"/>
              <a:gd name="connisteX7" fmla="*/ 0 w 1524000"/>
              <a:gd name="connsiteY7" fmla="*/ 762000 h 1524000"/>
              <a:gd name="connisteX8" fmla="*/ 0 w 1524000"/>
              <a:gd name="connsiteY8" fmla="*/ 762000 h 1524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524000" h="1524000">
                <a:moveTo>
                  <a:pt x="0" y="762000"/>
                </a:moveTo>
                <a:cubicBezTo>
                  <a:pt x="0" y="341159"/>
                  <a:pt x="341159" y="0"/>
                  <a:pt x="762000" y="0"/>
                </a:cubicBezTo>
                <a:lnTo>
                  <a:pt x="762000" y="0"/>
                </a:lnTo>
                <a:cubicBezTo>
                  <a:pt x="1182841" y="0"/>
                  <a:pt x="1524000" y="341159"/>
                  <a:pt x="1524000" y="762000"/>
                </a:cubicBezTo>
                <a:lnTo>
                  <a:pt x="1524000" y="762000"/>
                </a:lnTo>
                <a:cubicBezTo>
                  <a:pt x="1524000" y="1182841"/>
                  <a:pt x="1182841" y="1524000"/>
                  <a:pt x="762000" y="1524000"/>
                </a:cubicBezTo>
                <a:lnTo>
                  <a:pt x="762000" y="1524000"/>
                </a:lnTo>
                <a:cubicBezTo>
                  <a:pt x="341159" y="1524000"/>
                  <a:pt x="0" y="1182841"/>
                  <a:pt x="0" y="762000"/>
                </a:cubicBezTo>
                <a:lnTo>
                  <a:pt x="0" y="7620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8" hasCustomPrompt="1"/>
            <p:custDataLst>
              <p:tags r:id="rId12"/>
            </p:custDataLst>
          </p:nvPr>
        </p:nvSpPr>
        <p:spPr>
          <a:xfrm>
            <a:off x="2794000" y="4406900"/>
            <a:ext cx="8483600" cy="406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3"/>
            </p:custDataLst>
          </p:nvPr>
        </p:nvSpPr>
        <p:spPr>
          <a:xfrm>
            <a:off x="2794000" y="4965700"/>
            <a:ext cx="84836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左标上右内下右图-装饰左-默认位置-并列-33_59_group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057400"/>
            <a:ext cx="3429000" cy="3962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内容占位符 12"/>
          <p:cNvSpPr>
            <a:spLocks noGrp="1"/>
          </p:cNvSpPr>
          <p:nvPr>
            <p:ph idx="16391" hasCustomPrompt="1"/>
            <p:custDataLst>
              <p:tags r:id="rId7"/>
            </p:custDataLst>
          </p:nvPr>
        </p:nvSpPr>
        <p:spPr>
          <a:xfrm>
            <a:off x="4648200" y="3098800"/>
            <a:ext cx="6934200" cy="3149600"/>
          </a:xfrm>
          <a:custGeom>
            <a:avLst/>
            <a:gdLst>
              <a:gd name="connisteX0" fmla="*/ 0 w 6934200"/>
              <a:gd name="connsiteY0" fmla="*/ 203200 h 3149600"/>
              <a:gd name="connisteX1" fmla="*/ 203200 w 6934200"/>
              <a:gd name="connsiteY1" fmla="*/ 0 h 3149600"/>
              <a:gd name="connisteX2" fmla="*/ 6731000 w 6934200"/>
              <a:gd name="connsiteY2" fmla="*/ 0 h 3149600"/>
              <a:gd name="connisteX3" fmla="*/ 6934200 w 6934200"/>
              <a:gd name="connsiteY3" fmla="*/ 203200 h 3149600"/>
              <a:gd name="connisteX4" fmla="*/ 6934200 w 6934200"/>
              <a:gd name="connsiteY4" fmla="*/ 2946400 h 3149600"/>
              <a:gd name="connisteX5" fmla="*/ 6731000 w 6934200"/>
              <a:gd name="connsiteY5" fmla="*/ 3149600 h 3149600"/>
              <a:gd name="connisteX6" fmla="*/ 203200 w 6934200"/>
              <a:gd name="connsiteY6" fmla="*/ 3149600 h 3149600"/>
              <a:gd name="connisteX7" fmla="*/ 0 w 6934200"/>
              <a:gd name="connsiteY7" fmla="*/ 2946400 h 3149600"/>
              <a:gd name="connisteX8" fmla="*/ 0 w 6934200"/>
              <a:gd name="connsiteY8" fmla="*/ 203200 h 3149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6934200" h="31496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2946400"/>
                </a:lnTo>
                <a:cubicBezTo>
                  <a:pt x="6934200" y="3058624"/>
                  <a:pt x="6843224" y="3149600"/>
                  <a:pt x="6731000" y="3149600"/>
                </a:cubicBezTo>
                <a:lnTo>
                  <a:pt x="203200" y="3149600"/>
                </a:lnTo>
                <a:cubicBezTo>
                  <a:pt x="90976" y="3149600"/>
                  <a:pt x="0" y="3058624"/>
                  <a:pt x="0" y="29464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装饰  3"/>
          <p:cNvSpPr>
            <a:spLocks noGrp="1"/>
          </p:cNvSpPr>
          <p:nvPr>
            <p:ph type="body" idx="16392" hasCustomPrompt="1"/>
            <p:custDataLst>
              <p:tags r:id="rId8"/>
            </p:custDataLst>
          </p:nvPr>
        </p:nvSpPr>
        <p:spPr>
          <a:xfrm>
            <a:off x="4648200" y="609600"/>
            <a:ext cx="50800" cy="2032000"/>
          </a:xfrm>
          <a:custGeom>
            <a:avLst/>
            <a:gdLst>
              <a:gd name="connisteX0" fmla="*/ 0 w 50800"/>
              <a:gd name="connsiteY0" fmla="*/ 25400 h 2032000"/>
              <a:gd name="connisteX1" fmla="*/ 25400 w 50800"/>
              <a:gd name="connsiteY1" fmla="*/ 0 h 2032000"/>
              <a:gd name="connisteX2" fmla="*/ 25400 w 50800"/>
              <a:gd name="connsiteY2" fmla="*/ 0 h 2032000"/>
              <a:gd name="connisteX3" fmla="*/ 50800 w 50800"/>
              <a:gd name="connsiteY3" fmla="*/ 25400 h 2032000"/>
              <a:gd name="connisteX4" fmla="*/ 50800 w 50800"/>
              <a:gd name="connsiteY4" fmla="*/ 2006600 h 2032000"/>
              <a:gd name="connisteX5" fmla="*/ 25400 w 50800"/>
              <a:gd name="connsiteY5" fmla="*/ 2032000 h 2032000"/>
              <a:gd name="connisteX6" fmla="*/ 25400 w 50800"/>
              <a:gd name="connsiteY6" fmla="*/ 2032000 h 2032000"/>
              <a:gd name="connisteX7" fmla="*/ 0 w 50800"/>
              <a:gd name="connsiteY7" fmla="*/ 2006600 h 2032000"/>
              <a:gd name="connisteX8" fmla="*/ 0 w 50800"/>
              <a:gd name="connsiteY8" fmla="*/ 25400 h 203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20320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2006600"/>
                </a:lnTo>
                <a:cubicBezTo>
                  <a:pt x="50800" y="2020628"/>
                  <a:pt x="39428" y="2032000"/>
                  <a:pt x="25400" y="2032000"/>
                </a:cubicBezTo>
                <a:lnTo>
                  <a:pt x="25400" y="2032000"/>
                </a:lnTo>
                <a:cubicBezTo>
                  <a:pt x="11372" y="2032000"/>
                  <a:pt x="0" y="2020628"/>
                  <a:pt x="0" y="20066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4800600" y="609600"/>
            <a:ext cx="30099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4800600" y="1117600"/>
            <a:ext cx="30099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装饰  6"/>
          <p:cNvSpPr>
            <a:spLocks noGrp="1"/>
          </p:cNvSpPr>
          <p:nvPr>
            <p:ph type="body" idx="16393" hasCustomPrompt="1"/>
            <p:custDataLst>
              <p:tags r:id="rId11"/>
            </p:custDataLst>
          </p:nvPr>
        </p:nvSpPr>
        <p:spPr>
          <a:xfrm>
            <a:off x="8420100" y="609600"/>
            <a:ext cx="50800" cy="2032000"/>
          </a:xfrm>
          <a:custGeom>
            <a:avLst/>
            <a:gdLst>
              <a:gd name="connisteX0" fmla="*/ 0 w 50800"/>
              <a:gd name="connsiteY0" fmla="*/ 25400 h 2032000"/>
              <a:gd name="connisteX1" fmla="*/ 25400 w 50800"/>
              <a:gd name="connsiteY1" fmla="*/ 0 h 2032000"/>
              <a:gd name="connisteX2" fmla="*/ 25400 w 50800"/>
              <a:gd name="connsiteY2" fmla="*/ 0 h 2032000"/>
              <a:gd name="connisteX3" fmla="*/ 50800 w 50800"/>
              <a:gd name="connsiteY3" fmla="*/ 25400 h 2032000"/>
              <a:gd name="connisteX4" fmla="*/ 50800 w 50800"/>
              <a:gd name="connsiteY4" fmla="*/ 2006600 h 2032000"/>
              <a:gd name="connisteX5" fmla="*/ 25400 w 50800"/>
              <a:gd name="connsiteY5" fmla="*/ 2032000 h 2032000"/>
              <a:gd name="connisteX6" fmla="*/ 25400 w 50800"/>
              <a:gd name="connsiteY6" fmla="*/ 2032000 h 2032000"/>
              <a:gd name="connisteX7" fmla="*/ 0 w 50800"/>
              <a:gd name="connsiteY7" fmla="*/ 2006600 h 2032000"/>
              <a:gd name="connisteX8" fmla="*/ 0 w 50800"/>
              <a:gd name="connsiteY8" fmla="*/ 25400 h 203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20320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2006600"/>
                </a:lnTo>
                <a:cubicBezTo>
                  <a:pt x="50800" y="2020628"/>
                  <a:pt x="39428" y="2032000"/>
                  <a:pt x="25400" y="2032000"/>
                </a:cubicBezTo>
                <a:lnTo>
                  <a:pt x="25400" y="2032000"/>
                </a:lnTo>
                <a:cubicBezTo>
                  <a:pt x="11372" y="2032000"/>
                  <a:pt x="0" y="2020628"/>
                  <a:pt x="0" y="20066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8572500" y="609600"/>
            <a:ext cx="30099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0" hasCustomPrompt="1"/>
            <p:custDataLst>
              <p:tags r:id="rId13"/>
            </p:custDataLst>
          </p:nvPr>
        </p:nvSpPr>
        <p:spPr>
          <a:xfrm>
            <a:off x="8572500" y="1117600"/>
            <a:ext cx="30099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左标上右图下右内-装饰右叠-默认位置-并列-7_66_group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057400"/>
            <a:ext cx="3429000" cy="3657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内容占位符 12"/>
          <p:cNvSpPr>
            <a:spLocks noGrp="1"/>
          </p:cNvSpPr>
          <p:nvPr>
            <p:ph idx="16391" hasCustomPrompt="1"/>
            <p:custDataLst>
              <p:tags r:id="rId7"/>
            </p:custDataLst>
          </p:nvPr>
        </p:nvSpPr>
        <p:spPr>
          <a:xfrm>
            <a:off x="4648200" y="609600"/>
            <a:ext cx="6934200" cy="2641600"/>
          </a:xfrm>
          <a:custGeom>
            <a:avLst/>
            <a:gdLst>
              <a:gd name="connisteX0" fmla="*/ 0 w 6934200"/>
              <a:gd name="connsiteY0" fmla="*/ 203200 h 2641600"/>
              <a:gd name="connisteX1" fmla="*/ 203200 w 6934200"/>
              <a:gd name="connsiteY1" fmla="*/ 0 h 2641600"/>
              <a:gd name="connisteX2" fmla="*/ 6731000 w 6934200"/>
              <a:gd name="connsiteY2" fmla="*/ 0 h 2641600"/>
              <a:gd name="connisteX3" fmla="*/ 6934200 w 6934200"/>
              <a:gd name="connsiteY3" fmla="*/ 203200 h 2641600"/>
              <a:gd name="connisteX4" fmla="*/ 6934200 w 6934200"/>
              <a:gd name="connsiteY4" fmla="*/ 2641600 h 2641600"/>
              <a:gd name="connisteX5" fmla="*/ 0 w 6934200"/>
              <a:gd name="connsiteY5" fmla="*/ 2641600 h 2641600"/>
              <a:gd name="connisteX6" fmla="*/ 0 w 6934200"/>
              <a:gd name="connsiteY6" fmla="*/ 203200 h 2641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6934200" h="26416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2641600"/>
                </a:lnTo>
                <a:lnTo>
                  <a:pt x="0" y="26416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装饰  3"/>
          <p:cNvSpPr>
            <a:spLocks noGrp="1"/>
          </p:cNvSpPr>
          <p:nvPr>
            <p:ph type="body" idx="16392" hasCustomPrompt="1"/>
            <p:custDataLst>
              <p:tags r:id="rId8"/>
            </p:custDataLst>
          </p:nvPr>
        </p:nvSpPr>
        <p:spPr>
          <a:xfrm>
            <a:off x="4648200" y="3251200"/>
            <a:ext cx="6934200" cy="2997200"/>
          </a:xfrm>
          <a:custGeom>
            <a:avLst/>
            <a:gdLst>
              <a:gd name="connisteX0" fmla="*/ 0 w 6934200"/>
              <a:gd name="connsiteY0" fmla="*/ 0 h 2997200"/>
              <a:gd name="connisteX1" fmla="*/ 6934200 w 6934200"/>
              <a:gd name="connsiteY1" fmla="*/ 0 h 2997200"/>
              <a:gd name="connisteX2" fmla="*/ 6934200 w 6934200"/>
              <a:gd name="connsiteY2" fmla="*/ 2794000 h 2997200"/>
              <a:gd name="connisteX3" fmla="*/ 6731000 w 6934200"/>
              <a:gd name="connsiteY3" fmla="*/ 2997200 h 2997200"/>
              <a:gd name="connisteX4" fmla="*/ 203200 w 6934200"/>
              <a:gd name="connsiteY4" fmla="*/ 2997200 h 2997200"/>
              <a:gd name="connisteX5" fmla="*/ 0 w 6934200"/>
              <a:gd name="connsiteY5" fmla="*/ 2794000 h 2997200"/>
              <a:gd name="connisteX6" fmla="*/ 0 w 6934200"/>
              <a:gd name="connsiteY6" fmla="*/ 0 h 299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6934200" h="2997200">
                <a:moveTo>
                  <a:pt x="0" y="0"/>
                </a:moveTo>
                <a:lnTo>
                  <a:pt x="6934200" y="0"/>
                </a:lnTo>
                <a:lnTo>
                  <a:pt x="6934200" y="2794000"/>
                </a:lnTo>
                <a:cubicBezTo>
                  <a:pt x="6934200" y="2906224"/>
                  <a:pt x="6843224" y="2997200"/>
                  <a:pt x="6731000" y="2997200"/>
                </a:cubicBezTo>
                <a:lnTo>
                  <a:pt x="203200" y="2997200"/>
                </a:lnTo>
                <a:cubicBezTo>
                  <a:pt x="90976" y="2997200"/>
                  <a:pt x="0" y="2906224"/>
                  <a:pt x="0" y="279400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4953000" y="3556000"/>
            <a:ext cx="28575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4953000" y="4114800"/>
            <a:ext cx="28575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8420100" y="3556000"/>
            <a:ext cx="28575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0" hasCustomPrompt="1"/>
            <p:custDataLst>
              <p:tags r:id="rId12"/>
            </p:custDataLst>
          </p:nvPr>
        </p:nvSpPr>
        <p:spPr>
          <a:xfrm>
            <a:off x="8420100" y="4114800"/>
            <a:ext cx="28575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51_16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34798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2" hasCustomPrompt="1"/>
            <p:custDataLst>
              <p:tags r:id="rId6"/>
            </p:custDataLst>
          </p:nvPr>
        </p:nvSpPr>
        <p:spPr>
          <a:xfrm>
            <a:off x="609600" y="609600"/>
            <a:ext cx="10972800" cy="2336800"/>
          </a:xfrm>
          <a:custGeom>
            <a:avLst/>
            <a:gdLst>
              <a:gd name="connisteX0" fmla="*/ 0 w 10972800"/>
              <a:gd name="connsiteY0" fmla="*/ 203200 h 2336800"/>
              <a:gd name="connisteX1" fmla="*/ 203200 w 10972800"/>
              <a:gd name="connsiteY1" fmla="*/ 0 h 2336800"/>
              <a:gd name="connisteX2" fmla="*/ 10769600 w 10972800"/>
              <a:gd name="connsiteY2" fmla="*/ 0 h 2336800"/>
              <a:gd name="connisteX3" fmla="*/ 10972800 w 10972800"/>
              <a:gd name="connsiteY3" fmla="*/ 203200 h 2336800"/>
              <a:gd name="connisteX4" fmla="*/ 10972800 w 10972800"/>
              <a:gd name="connsiteY4" fmla="*/ 2133600 h 2336800"/>
              <a:gd name="connisteX5" fmla="*/ 10769600 w 10972800"/>
              <a:gd name="connsiteY5" fmla="*/ 2336800 h 2336800"/>
              <a:gd name="connisteX6" fmla="*/ 203200 w 10972800"/>
              <a:gd name="connsiteY6" fmla="*/ 2336800 h 2336800"/>
              <a:gd name="connisteX7" fmla="*/ 0 w 10972800"/>
              <a:gd name="connsiteY7" fmla="*/ 2133600 h 2336800"/>
              <a:gd name="connisteX8" fmla="*/ 0 w 10972800"/>
              <a:gd name="connsiteY8" fmla="*/ 203200 h 2336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2336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2133600"/>
                </a:lnTo>
                <a:cubicBezTo>
                  <a:pt x="10972800" y="2245824"/>
                  <a:pt x="10881824" y="2336800"/>
                  <a:pt x="10769600" y="2336800"/>
                </a:cubicBezTo>
                <a:lnTo>
                  <a:pt x="203200" y="2336800"/>
                </a:lnTo>
                <a:cubicBezTo>
                  <a:pt x="90976" y="2336800"/>
                  <a:pt x="0" y="2245824"/>
                  <a:pt x="0" y="2133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609600" y="4470400"/>
            <a:ext cx="3251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609600" y="5029200"/>
            <a:ext cx="32512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8" hasCustomPrompt="1"/>
            <p:custDataLst>
              <p:tags r:id="rId9"/>
            </p:custDataLst>
          </p:nvPr>
        </p:nvSpPr>
        <p:spPr>
          <a:xfrm>
            <a:off x="4470400" y="4470400"/>
            <a:ext cx="3251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9" hasCustomPrompt="1"/>
            <p:custDataLst>
              <p:tags r:id="rId10"/>
            </p:custDataLst>
          </p:nvPr>
        </p:nvSpPr>
        <p:spPr>
          <a:xfrm>
            <a:off x="4470400" y="5029200"/>
            <a:ext cx="32512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90" hasCustomPrompt="1"/>
            <p:custDataLst>
              <p:tags r:id="rId11"/>
            </p:custDataLst>
          </p:nvPr>
        </p:nvSpPr>
        <p:spPr>
          <a:xfrm>
            <a:off x="8331200" y="4470400"/>
            <a:ext cx="3251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1" hasCustomPrompt="1"/>
            <p:custDataLst>
              <p:tags r:id="rId12"/>
            </p:custDataLst>
          </p:nvPr>
        </p:nvSpPr>
        <p:spPr>
          <a:xfrm>
            <a:off x="8331200" y="5029200"/>
            <a:ext cx="32512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4_18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23622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667000"/>
            <a:ext cx="2362200" cy="3048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3" hasCustomPrompt="1"/>
            <p:custDataLst>
              <p:tags r:id="rId7"/>
            </p:custDataLst>
          </p:nvPr>
        </p:nvSpPr>
        <p:spPr>
          <a:xfrm>
            <a:off x="3581400" y="3556000"/>
            <a:ext cx="2463800" cy="2692400"/>
          </a:xfrm>
          <a:custGeom>
            <a:avLst/>
            <a:gdLst>
              <a:gd name="connisteX0" fmla="*/ 0 w 2463800"/>
              <a:gd name="connsiteY0" fmla="*/ 0 h 2692400"/>
              <a:gd name="connisteX1" fmla="*/ 2463800 w 2463800"/>
              <a:gd name="connsiteY1" fmla="*/ 0 h 2692400"/>
              <a:gd name="connisteX2" fmla="*/ 2463800 w 2463800"/>
              <a:gd name="connsiteY2" fmla="*/ 2489200 h 2692400"/>
              <a:gd name="connisteX3" fmla="*/ 2260600 w 2463800"/>
              <a:gd name="connsiteY3" fmla="*/ 2692400 h 2692400"/>
              <a:gd name="connisteX4" fmla="*/ 203200 w 2463800"/>
              <a:gd name="connsiteY4" fmla="*/ 2692400 h 2692400"/>
              <a:gd name="connisteX5" fmla="*/ 0 w 2463800"/>
              <a:gd name="connsiteY5" fmla="*/ 2489200 h 2692400"/>
              <a:gd name="connisteX6" fmla="*/ 0 w 2463800"/>
              <a:gd name="connsiteY6" fmla="*/ 0 h 2692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463800" h="2692400">
                <a:moveTo>
                  <a:pt x="0" y="0"/>
                </a:moveTo>
                <a:lnTo>
                  <a:pt x="2463800" y="0"/>
                </a:lnTo>
                <a:lnTo>
                  <a:pt x="2463800" y="2489200"/>
                </a:lnTo>
                <a:cubicBezTo>
                  <a:pt x="2463800" y="2601424"/>
                  <a:pt x="2372824" y="2692400"/>
                  <a:pt x="2260600" y="2692400"/>
                </a:cubicBezTo>
                <a:lnTo>
                  <a:pt x="203200" y="2692400"/>
                </a:lnTo>
                <a:cubicBezTo>
                  <a:pt x="90976" y="2692400"/>
                  <a:pt x="0" y="2601424"/>
                  <a:pt x="0" y="248920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图片占位符 13"/>
          <p:cNvSpPr>
            <a:spLocks noGrp="1"/>
          </p:cNvSpPr>
          <p:nvPr>
            <p:ph type="pic" idx="16394" hasCustomPrompt="1"/>
            <p:custDataLst>
              <p:tags r:id="rId8"/>
            </p:custDataLst>
          </p:nvPr>
        </p:nvSpPr>
        <p:spPr>
          <a:xfrm>
            <a:off x="3581400" y="609600"/>
            <a:ext cx="2463800" cy="2946400"/>
          </a:xfrm>
          <a:custGeom>
            <a:avLst/>
            <a:gdLst>
              <a:gd name="connisteX0" fmla="*/ 0 w 2463800"/>
              <a:gd name="connsiteY0" fmla="*/ 203200 h 2946400"/>
              <a:gd name="connisteX1" fmla="*/ 203200 w 2463800"/>
              <a:gd name="connsiteY1" fmla="*/ 0 h 2946400"/>
              <a:gd name="connisteX2" fmla="*/ 2260600 w 2463800"/>
              <a:gd name="connsiteY2" fmla="*/ 0 h 2946400"/>
              <a:gd name="connisteX3" fmla="*/ 2463800 w 2463800"/>
              <a:gd name="connsiteY3" fmla="*/ 203200 h 2946400"/>
              <a:gd name="connisteX4" fmla="*/ 2463800 w 2463800"/>
              <a:gd name="connsiteY4" fmla="*/ 2946400 h 2946400"/>
              <a:gd name="connisteX5" fmla="*/ 0 w 2463800"/>
              <a:gd name="connsiteY5" fmla="*/ 2946400 h 2946400"/>
              <a:gd name="connisteX6" fmla="*/ 0 w 2463800"/>
              <a:gd name="connsiteY6" fmla="*/ 203200 h 2946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463800" h="2946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260600" y="0"/>
                </a:lnTo>
                <a:cubicBezTo>
                  <a:pt x="2372824" y="0"/>
                  <a:pt x="2463800" y="90976"/>
                  <a:pt x="2463800" y="203200"/>
                </a:cubicBezTo>
                <a:lnTo>
                  <a:pt x="2463800" y="2946400"/>
                </a:lnTo>
                <a:lnTo>
                  <a:pt x="0" y="29464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3886200" y="3759200"/>
            <a:ext cx="1854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3886200" y="4216400"/>
            <a:ext cx="18542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装饰  6"/>
          <p:cNvSpPr>
            <a:spLocks noGrp="1"/>
          </p:cNvSpPr>
          <p:nvPr>
            <p:ph type="body" idx="16395" hasCustomPrompt="1"/>
            <p:custDataLst>
              <p:tags r:id="rId11"/>
            </p:custDataLst>
          </p:nvPr>
        </p:nvSpPr>
        <p:spPr>
          <a:xfrm>
            <a:off x="6350000" y="3556000"/>
            <a:ext cx="2463800" cy="2692400"/>
          </a:xfrm>
          <a:custGeom>
            <a:avLst/>
            <a:gdLst>
              <a:gd name="connisteX0" fmla="*/ 0 w 2463800"/>
              <a:gd name="connsiteY0" fmla="*/ 0 h 2692400"/>
              <a:gd name="connisteX1" fmla="*/ 2463800 w 2463800"/>
              <a:gd name="connsiteY1" fmla="*/ 0 h 2692400"/>
              <a:gd name="connisteX2" fmla="*/ 2463800 w 2463800"/>
              <a:gd name="connsiteY2" fmla="*/ 2489200 h 2692400"/>
              <a:gd name="connisteX3" fmla="*/ 2260600 w 2463800"/>
              <a:gd name="connsiteY3" fmla="*/ 2692400 h 2692400"/>
              <a:gd name="connisteX4" fmla="*/ 203200 w 2463800"/>
              <a:gd name="connsiteY4" fmla="*/ 2692400 h 2692400"/>
              <a:gd name="connisteX5" fmla="*/ 0 w 2463800"/>
              <a:gd name="connsiteY5" fmla="*/ 2489200 h 2692400"/>
              <a:gd name="connisteX6" fmla="*/ 0 w 2463800"/>
              <a:gd name="connsiteY6" fmla="*/ 0 h 2692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463800" h="2692400">
                <a:moveTo>
                  <a:pt x="0" y="0"/>
                </a:moveTo>
                <a:lnTo>
                  <a:pt x="2463800" y="0"/>
                </a:lnTo>
                <a:lnTo>
                  <a:pt x="2463800" y="2489200"/>
                </a:lnTo>
                <a:cubicBezTo>
                  <a:pt x="2463800" y="2601424"/>
                  <a:pt x="2372824" y="2692400"/>
                  <a:pt x="2260600" y="2692400"/>
                </a:cubicBezTo>
                <a:lnTo>
                  <a:pt x="203200" y="2692400"/>
                </a:lnTo>
                <a:cubicBezTo>
                  <a:pt x="90976" y="2692400"/>
                  <a:pt x="0" y="2601424"/>
                  <a:pt x="0" y="248920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8" name="图片占位符 17"/>
          <p:cNvSpPr>
            <a:spLocks noGrp="1"/>
          </p:cNvSpPr>
          <p:nvPr>
            <p:ph type="pic" idx="16396" hasCustomPrompt="1"/>
            <p:custDataLst>
              <p:tags r:id="rId12"/>
            </p:custDataLst>
          </p:nvPr>
        </p:nvSpPr>
        <p:spPr>
          <a:xfrm>
            <a:off x="6350000" y="609600"/>
            <a:ext cx="2463800" cy="2946400"/>
          </a:xfrm>
          <a:custGeom>
            <a:avLst/>
            <a:gdLst>
              <a:gd name="connisteX0" fmla="*/ 0 w 2463800"/>
              <a:gd name="connsiteY0" fmla="*/ 203200 h 2946400"/>
              <a:gd name="connisteX1" fmla="*/ 203200 w 2463800"/>
              <a:gd name="connsiteY1" fmla="*/ 0 h 2946400"/>
              <a:gd name="connisteX2" fmla="*/ 2260600 w 2463800"/>
              <a:gd name="connsiteY2" fmla="*/ 0 h 2946400"/>
              <a:gd name="connisteX3" fmla="*/ 2463800 w 2463800"/>
              <a:gd name="connsiteY3" fmla="*/ 203200 h 2946400"/>
              <a:gd name="connisteX4" fmla="*/ 2463800 w 2463800"/>
              <a:gd name="connsiteY4" fmla="*/ 2946400 h 2946400"/>
              <a:gd name="connisteX5" fmla="*/ 0 w 2463800"/>
              <a:gd name="connsiteY5" fmla="*/ 2946400 h 2946400"/>
              <a:gd name="connisteX6" fmla="*/ 0 w 2463800"/>
              <a:gd name="connsiteY6" fmla="*/ 203200 h 2946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463800" h="2946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260600" y="0"/>
                </a:lnTo>
                <a:cubicBezTo>
                  <a:pt x="2372824" y="0"/>
                  <a:pt x="2463800" y="90976"/>
                  <a:pt x="2463800" y="203200"/>
                </a:cubicBezTo>
                <a:lnTo>
                  <a:pt x="2463800" y="2946400"/>
                </a:lnTo>
                <a:lnTo>
                  <a:pt x="0" y="29464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3"/>
            </p:custDataLst>
          </p:nvPr>
        </p:nvSpPr>
        <p:spPr>
          <a:xfrm>
            <a:off x="6654800" y="3759200"/>
            <a:ext cx="1854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0" hasCustomPrompt="1"/>
            <p:custDataLst>
              <p:tags r:id="rId14"/>
            </p:custDataLst>
          </p:nvPr>
        </p:nvSpPr>
        <p:spPr>
          <a:xfrm>
            <a:off x="6654800" y="4216400"/>
            <a:ext cx="18542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1" name="装饰  0"/>
          <p:cNvSpPr>
            <a:spLocks noGrp="1"/>
          </p:cNvSpPr>
          <p:nvPr>
            <p:ph type="body" idx="16397" hasCustomPrompt="1"/>
            <p:custDataLst>
              <p:tags r:id="rId15"/>
            </p:custDataLst>
          </p:nvPr>
        </p:nvSpPr>
        <p:spPr>
          <a:xfrm>
            <a:off x="9118600" y="3556000"/>
            <a:ext cx="2463800" cy="2692400"/>
          </a:xfrm>
          <a:custGeom>
            <a:avLst/>
            <a:gdLst>
              <a:gd name="connisteX0" fmla="*/ 0 w 2463800"/>
              <a:gd name="connsiteY0" fmla="*/ 0 h 2692400"/>
              <a:gd name="connisteX1" fmla="*/ 2463800 w 2463800"/>
              <a:gd name="connsiteY1" fmla="*/ 0 h 2692400"/>
              <a:gd name="connisteX2" fmla="*/ 2463800 w 2463800"/>
              <a:gd name="connsiteY2" fmla="*/ 2489200 h 2692400"/>
              <a:gd name="connisteX3" fmla="*/ 2260600 w 2463800"/>
              <a:gd name="connsiteY3" fmla="*/ 2692400 h 2692400"/>
              <a:gd name="connisteX4" fmla="*/ 203200 w 2463800"/>
              <a:gd name="connsiteY4" fmla="*/ 2692400 h 2692400"/>
              <a:gd name="connisteX5" fmla="*/ 0 w 2463800"/>
              <a:gd name="connsiteY5" fmla="*/ 2489200 h 2692400"/>
              <a:gd name="connisteX6" fmla="*/ 0 w 2463800"/>
              <a:gd name="connsiteY6" fmla="*/ 0 h 2692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463800" h="2692400">
                <a:moveTo>
                  <a:pt x="0" y="0"/>
                </a:moveTo>
                <a:lnTo>
                  <a:pt x="2463800" y="0"/>
                </a:lnTo>
                <a:lnTo>
                  <a:pt x="2463800" y="2489200"/>
                </a:lnTo>
                <a:cubicBezTo>
                  <a:pt x="2463800" y="2601424"/>
                  <a:pt x="2372824" y="2692400"/>
                  <a:pt x="2260600" y="2692400"/>
                </a:cubicBezTo>
                <a:lnTo>
                  <a:pt x="203200" y="2692400"/>
                </a:lnTo>
                <a:cubicBezTo>
                  <a:pt x="90976" y="2692400"/>
                  <a:pt x="0" y="2601424"/>
                  <a:pt x="0" y="248920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2" name="图片占位符 21"/>
          <p:cNvSpPr>
            <a:spLocks noGrp="1"/>
          </p:cNvSpPr>
          <p:nvPr>
            <p:ph type="pic" idx="16398" hasCustomPrompt="1"/>
            <p:custDataLst>
              <p:tags r:id="rId16"/>
            </p:custDataLst>
          </p:nvPr>
        </p:nvSpPr>
        <p:spPr>
          <a:xfrm>
            <a:off x="9118600" y="609600"/>
            <a:ext cx="2463800" cy="2946400"/>
          </a:xfrm>
          <a:custGeom>
            <a:avLst/>
            <a:gdLst>
              <a:gd name="connisteX0" fmla="*/ 0 w 2463800"/>
              <a:gd name="connsiteY0" fmla="*/ 203200 h 2946400"/>
              <a:gd name="connisteX1" fmla="*/ 203200 w 2463800"/>
              <a:gd name="connsiteY1" fmla="*/ 0 h 2946400"/>
              <a:gd name="connisteX2" fmla="*/ 2260600 w 2463800"/>
              <a:gd name="connsiteY2" fmla="*/ 0 h 2946400"/>
              <a:gd name="connisteX3" fmla="*/ 2463800 w 2463800"/>
              <a:gd name="connsiteY3" fmla="*/ 203200 h 2946400"/>
              <a:gd name="connisteX4" fmla="*/ 2463800 w 2463800"/>
              <a:gd name="connsiteY4" fmla="*/ 2946400 h 2946400"/>
              <a:gd name="connisteX5" fmla="*/ 0 w 2463800"/>
              <a:gd name="connsiteY5" fmla="*/ 2946400 h 2946400"/>
              <a:gd name="connisteX6" fmla="*/ 0 w 2463800"/>
              <a:gd name="connsiteY6" fmla="*/ 203200 h 2946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463800" h="2946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260600" y="0"/>
                </a:lnTo>
                <a:cubicBezTo>
                  <a:pt x="2372824" y="0"/>
                  <a:pt x="2463800" y="90976"/>
                  <a:pt x="2463800" y="203200"/>
                </a:cubicBezTo>
                <a:lnTo>
                  <a:pt x="2463800" y="2946400"/>
                </a:lnTo>
                <a:lnTo>
                  <a:pt x="0" y="29464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1" hasCustomPrompt="1"/>
            <p:custDataLst>
              <p:tags r:id="rId17"/>
            </p:custDataLst>
          </p:nvPr>
        </p:nvSpPr>
        <p:spPr>
          <a:xfrm>
            <a:off x="9423400" y="3759200"/>
            <a:ext cx="1854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4" name="文本占位符 23"/>
          <p:cNvSpPr>
            <a:spLocks noGrp="1"/>
          </p:cNvSpPr>
          <p:nvPr>
            <p:ph type="body" idx="16392" hasCustomPrompt="1"/>
            <p:custDataLst>
              <p:tags r:id="rId18"/>
            </p:custDataLst>
          </p:nvPr>
        </p:nvSpPr>
        <p:spPr>
          <a:xfrm>
            <a:off x="9423400" y="4216400"/>
            <a:ext cx="18542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32_3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装饰  1"/>
          <p:cNvSpPr>
            <a:spLocks noGrp="1"/>
          </p:cNvSpPr>
          <p:nvPr>
            <p:ph type="body" idx="16391" hasCustomPrompt="1"/>
            <p:custDataLst>
              <p:tags r:id="rId6"/>
            </p:custDataLst>
          </p:nvPr>
        </p:nvSpPr>
        <p:spPr>
          <a:xfrm>
            <a:off x="609600" y="1524000"/>
            <a:ext cx="5334000" cy="4724400"/>
          </a:xfrm>
          <a:custGeom>
            <a:avLst/>
            <a:gdLst>
              <a:gd name="connisteX0" fmla="*/ 0 w 5334000"/>
              <a:gd name="connsiteY0" fmla="*/ 203200 h 4724400"/>
              <a:gd name="connisteX1" fmla="*/ 203200 w 5334000"/>
              <a:gd name="connsiteY1" fmla="*/ 0 h 4724400"/>
              <a:gd name="connisteX2" fmla="*/ 5130800 w 5334000"/>
              <a:gd name="connsiteY2" fmla="*/ 0 h 4724400"/>
              <a:gd name="connisteX3" fmla="*/ 5334000 w 5334000"/>
              <a:gd name="connsiteY3" fmla="*/ 203200 h 4724400"/>
              <a:gd name="connisteX4" fmla="*/ 5334000 w 5334000"/>
              <a:gd name="connsiteY4" fmla="*/ 4521200 h 4724400"/>
              <a:gd name="connisteX5" fmla="*/ 5130800 w 5334000"/>
              <a:gd name="connsiteY5" fmla="*/ 4724400 h 4724400"/>
              <a:gd name="connisteX6" fmla="*/ 203200 w 5334000"/>
              <a:gd name="connsiteY6" fmla="*/ 4724400 h 4724400"/>
              <a:gd name="connisteX7" fmla="*/ 0 w 5334000"/>
              <a:gd name="connsiteY7" fmla="*/ 4521200 h 4724400"/>
              <a:gd name="connisteX8" fmla="*/ 0 w 5334000"/>
              <a:gd name="connsiteY8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3340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130800" y="0"/>
                </a:lnTo>
                <a:cubicBezTo>
                  <a:pt x="5243024" y="0"/>
                  <a:pt x="5334000" y="90976"/>
                  <a:pt x="5334000" y="203200"/>
                </a:cubicBezTo>
                <a:lnTo>
                  <a:pt x="5334000" y="4521200"/>
                </a:lnTo>
                <a:cubicBezTo>
                  <a:pt x="5334000" y="4633424"/>
                  <a:pt x="5243024" y="4724400"/>
                  <a:pt x="5130800" y="4724400"/>
                </a:cubicBez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2" hasCustomPrompt="1"/>
            <p:custDataLst>
              <p:tags r:id="rId7"/>
            </p:custDataLst>
          </p:nvPr>
        </p:nvSpPr>
        <p:spPr>
          <a:xfrm>
            <a:off x="2514600" y="2209800"/>
            <a:ext cx="1524000" cy="1524000"/>
          </a:xfrm>
          <a:custGeom>
            <a:avLst/>
            <a:gdLst>
              <a:gd name="connisteX0" fmla="*/ 0 w 1524000"/>
              <a:gd name="connsiteY0" fmla="*/ 762000 h 1524000"/>
              <a:gd name="connisteX1" fmla="*/ 762000 w 1524000"/>
              <a:gd name="connsiteY1" fmla="*/ 0 h 1524000"/>
              <a:gd name="connisteX2" fmla="*/ 762000 w 1524000"/>
              <a:gd name="connsiteY2" fmla="*/ 0 h 1524000"/>
              <a:gd name="connisteX3" fmla="*/ 1524000 w 1524000"/>
              <a:gd name="connsiteY3" fmla="*/ 762000 h 1524000"/>
              <a:gd name="connisteX4" fmla="*/ 1524000 w 1524000"/>
              <a:gd name="connsiteY4" fmla="*/ 762000 h 1524000"/>
              <a:gd name="connisteX5" fmla="*/ 762000 w 1524000"/>
              <a:gd name="connsiteY5" fmla="*/ 1524000 h 1524000"/>
              <a:gd name="connisteX6" fmla="*/ 762000 w 1524000"/>
              <a:gd name="connsiteY6" fmla="*/ 1524000 h 1524000"/>
              <a:gd name="connisteX7" fmla="*/ 0 w 1524000"/>
              <a:gd name="connsiteY7" fmla="*/ 762000 h 1524000"/>
              <a:gd name="connisteX8" fmla="*/ 0 w 1524000"/>
              <a:gd name="connsiteY8" fmla="*/ 762000 h 1524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524000" h="1524000">
                <a:moveTo>
                  <a:pt x="0" y="762000"/>
                </a:moveTo>
                <a:cubicBezTo>
                  <a:pt x="0" y="341159"/>
                  <a:pt x="341159" y="0"/>
                  <a:pt x="762000" y="0"/>
                </a:cubicBezTo>
                <a:lnTo>
                  <a:pt x="762000" y="0"/>
                </a:lnTo>
                <a:cubicBezTo>
                  <a:pt x="1182841" y="0"/>
                  <a:pt x="1524000" y="341159"/>
                  <a:pt x="1524000" y="762000"/>
                </a:cubicBezTo>
                <a:lnTo>
                  <a:pt x="1524000" y="762000"/>
                </a:lnTo>
                <a:cubicBezTo>
                  <a:pt x="1524000" y="1182841"/>
                  <a:pt x="1182841" y="1524000"/>
                  <a:pt x="762000" y="1524000"/>
                </a:cubicBezTo>
                <a:lnTo>
                  <a:pt x="762000" y="1524000"/>
                </a:lnTo>
                <a:cubicBezTo>
                  <a:pt x="341159" y="1524000"/>
                  <a:pt x="0" y="1182841"/>
                  <a:pt x="0" y="762000"/>
                </a:cubicBezTo>
                <a:lnTo>
                  <a:pt x="0" y="7620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图片占位符 13"/>
          <p:cNvSpPr>
            <a:spLocks noGrp="1"/>
          </p:cNvSpPr>
          <p:nvPr>
            <p:ph type="pic" idx="16390" hasCustomPrompt="1"/>
            <p:custDataLst>
              <p:tags r:id="rId8"/>
            </p:custDataLst>
          </p:nvPr>
        </p:nvSpPr>
        <p:spPr>
          <a:xfrm>
            <a:off x="2870200" y="2565400"/>
            <a:ext cx="812800" cy="81280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6" hasCustomPrompt="1"/>
            <p:custDataLst>
              <p:tags r:id="rId9"/>
            </p:custDataLst>
          </p:nvPr>
        </p:nvSpPr>
        <p:spPr>
          <a:xfrm>
            <a:off x="1016000" y="4089400"/>
            <a:ext cx="4521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7" hasCustomPrompt="1"/>
            <p:custDataLst>
              <p:tags r:id="rId10"/>
            </p:custDataLst>
          </p:nvPr>
        </p:nvSpPr>
        <p:spPr>
          <a:xfrm>
            <a:off x="1016000" y="4648200"/>
            <a:ext cx="45212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装饰  6"/>
          <p:cNvSpPr>
            <a:spLocks noGrp="1"/>
          </p:cNvSpPr>
          <p:nvPr>
            <p:ph type="body" idx="16394" hasCustomPrompt="1"/>
            <p:custDataLst>
              <p:tags r:id="rId11"/>
            </p:custDataLst>
          </p:nvPr>
        </p:nvSpPr>
        <p:spPr>
          <a:xfrm>
            <a:off x="6248400" y="1524000"/>
            <a:ext cx="5334000" cy="4724400"/>
          </a:xfrm>
          <a:custGeom>
            <a:avLst/>
            <a:gdLst>
              <a:gd name="connisteX0" fmla="*/ 0 w 5334000"/>
              <a:gd name="connsiteY0" fmla="*/ 203200 h 4724400"/>
              <a:gd name="connisteX1" fmla="*/ 203200 w 5334000"/>
              <a:gd name="connsiteY1" fmla="*/ 0 h 4724400"/>
              <a:gd name="connisteX2" fmla="*/ 5130800 w 5334000"/>
              <a:gd name="connsiteY2" fmla="*/ 0 h 4724400"/>
              <a:gd name="connisteX3" fmla="*/ 5334000 w 5334000"/>
              <a:gd name="connsiteY3" fmla="*/ 203200 h 4724400"/>
              <a:gd name="connisteX4" fmla="*/ 5334000 w 5334000"/>
              <a:gd name="connsiteY4" fmla="*/ 4521200 h 4724400"/>
              <a:gd name="connisteX5" fmla="*/ 5130800 w 5334000"/>
              <a:gd name="connsiteY5" fmla="*/ 4724400 h 4724400"/>
              <a:gd name="connisteX6" fmla="*/ 203200 w 5334000"/>
              <a:gd name="connsiteY6" fmla="*/ 4724400 h 4724400"/>
              <a:gd name="connisteX7" fmla="*/ 0 w 5334000"/>
              <a:gd name="connsiteY7" fmla="*/ 4521200 h 4724400"/>
              <a:gd name="connisteX8" fmla="*/ 0 w 5334000"/>
              <a:gd name="connsiteY8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3340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130800" y="0"/>
                </a:lnTo>
                <a:cubicBezTo>
                  <a:pt x="5243024" y="0"/>
                  <a:pt x="5334000" y="90976"/>
                  <a:pt x="5334000" y="203200"/>
                </a:cubicBezTo>
                <a:lnTo>
                  <a:pt x="5334000" y="4521200"/>
                </a:lnTo>
                <a:cubicBezTo>
                  <a:pt x="5334000" y="4633424"/>
                  <a:pt x="5243024" y="4724400"/>
                  <a:pt x="5130800" y="4724400"/>
                </a:cubicBez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8" name="装饰  7"/>
          <p:cNvSpPr>
            <a:spLocks noGrp="1"/>
          </p:cNvSpPr>
          <p:nvPr>
            <p:ph type="body" idx="16395" hasCustomPrompt="1"/>
            <p:custDataLst>
              <p:tags r:id="rId12"/>
            </p:custDataLst>
          </p:nvPr>
        </p:nvSpPr>
        <p:spPr>
          <a:xfrm>
            <a:off x="8153400" y="2209800"/>
            <a:ext cx="1524000" cy="1524000"/>
          </a:xfrm>
          <a:custGeom>
            <a:avLst/>
            <a:gdLst>
              <a:gd name="connisteX0" fmla="*/ 0 w 1524000"/>
              <a:gd name="connsiteY0" fmla="*/ 762000 h 1524000"/>
              <a:gd name="connisteX1" fmla="*/ 762000 w 1524000"/>
              <a:gd name="connsiteY1" fmla="*/ 0 h 1524000"/>
              <a:gd name="connisteX2" fmla="*/ 762000 w 1524000"/>
              <a:gd name="connsiteY2" fmla="*/ 0 h 1524000"/>
              <a:gd name="connisteX3" fmla="*/ 1524000 w 1524000"/>
              <a:gd name="connsiteY3" fmla="*/ 762000 h 1524000"/>
              <a:gd name="connisteX4" fmla="*/ 1524000 w 1524000"/>
              <a:gd name="connsiteY4" fmla="*/ 762000 h 1524000"/>
              <a:gd name="connisteX5" fmla="*/ 762000 w 1524000"/>
              <a:gd name="connsiteY5" fmla="*/ 1524000 h 1524000"/>
              <a:gd name="connisteX6" fmla="*/ 762000 w 1524000"/>
              <a:gd name="connsiteY6" fmla="*/ 1524000 h 1524000"/>
              <a:gd name="connisteX7" fmla="*/ 0 w 1524000"/>
              <a:gd name="connsiteY7" fmla="*/ 762000 h 1524000"/>
              <a:gd name="connisteX8" fmla="*/ 0 w 1524000"/>
              <a:gd name="connsiteY8" fmla="*/ 762000 h 1524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524000" h="1524000">
                <a:moveTo>
                  <a:pt x="0" y="762000"/>
                </a:moveTo>
                <a:cubicBezTo>
                  <a:pt x="0" y="341159"/>
                  <a:pt x="341159" y="0"/>
                  <a:pt x="762000" y="0"/>
                </a:cubicBezTo>
                <a:lnTo>
                  <a:pt x="762000" y="0"/>
                </a:lnTo>
                <a:cubicBezTo>
                  <a:pt x="1182841" y="0"/>
                  <a:pt x="1524000" y="341159"/>
                  <a:pt x="1524000" y="762000"/>
                </a:cubicBezTo>
                <a:lnTo>
                  <a:pt x="1524000" y="762000"/>
                </a:lnTo>
                <a:cubicBezTo>
                  <a:pt x="1524000" y="1182841"/>
                  <a:pt x="1182841" y="1524000"/>
                  <a:pt x="762000" y="1524000"/>
                </a:cubicBezTo>
                <a:lnTo>
                  <a:pt x="762000" y="1524000"/>
                </a:lnTo>
                <a:cubicBezTo>
                  <a:pt x="341159" y="1524000"/>
                  <a:pt x="0" y="1182841"/>
                  <a:pt x="0" y="762000"/>
                </a:cubicBezTo>
                <a:lnTo>
                  <a:pt x="0" y="762000"/>
                </a:lnTo>
                <a:close/>
              </a:path>
            </a:pathLst>
          </a:custGeom>
          <a:solidFill>
            <a:srgbClr val="FFFFFF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9" name="图片占位符 18"/>
          <p:cNvSpPr>
            <a:spLocks noGrp="1"/>
          </p:cNvSpPr>
          <p:nvPr>
            <p:ph type="pic" idx="16393" hasCustomPrompt="1"/>
            <p:custDataLst>
              <p:tags r:id="rId13"/>
            </p:custDataLst>
          </p:nvPr>
        </p:nvSpPr>
        <p:spPr>
          <a:xfrm>
            <a:off x="8509000" y="2565400"/>
            <a:ext cx="812800" cy="81280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0" name="文本占位符 19"/>
          <p:cNvSpPr>
            <a:spLocks noGrp="1"/>
          </p:cNvSpPr>
          <p:nvPr>
            <p:ph type="body" idx="16388" hasCustomPrompt="1"/>
            <p:custDataLst>
              <p:tags r:id="rId14"/>
            </p:custDataLst>
          </p:nvPr>
        </p:nvSpPr>
        <p:spPr>
          <a:xfrm>
            <a:off x="6654800" y="4089400"/>
            <a:ext cx="4521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1" name="文本占位符 20"/>
          <p:cNvSpPr>
            <a:spLocks noGrp="1"/>
          </p:cNvSpPr>
          <p:nvPr>
            <p:ph type="body" idx="16389" hasCustomPrompt="1"/>
            <p:custDataLst>
              <p:tags r:id="rId15"/>
            </p:custDataLst>
          </p:nvPr>
        </p:nvSpPr>
        <p:spPr>
          <a:xfrm>
            <a:off x="6654800" y="4648200"/>
            <a:ext cx="45212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184" y="523097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184" y="1983597"/>
            <a:ext cx="10515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44_3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057400"/>
            <a:ext cx="3429000" cy="3962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1" hasCustomPrompt="1"/>
            <p:custDataLst>
              <p:tags r:id="rId7"/>
            </p:custDataLst>
          </p:nvPr>
        </p:nvSpPr>
        <p:spPr>
          <a:xfrm>
            <a:off x="4648200" y="609600"/>
            <a:ext cx="3314700" cy="5638800"/>
          </a:xfrm>
          <a:custGeom>
            <a:avLst/>
            <a:gdLst>
              <a:gd name="connisteX0" fmla="*/ 0 w 3314700"/>
              <a:gd name="connsiteY0" fmla="*/ 203200 h 5638800"/>
              <a:gd name="connisteX1" fmla="*/ 203200 w 3314700"/>
              <a:gd name="connsiteY1" fmla="*/ 0 h 5638800"/>
              <a:gd name="connisteX2" fmla="*/ 3111500 w 3314700"/>
              <a:gd name="connsiteY2" fmla="*/ 0 h 5638800"/>
              <a:gd name="connisteX3" fmla="*/ 3314700 w 3314700"/>
              <a:gd name="connsiteY3" fmla="*/ 203200 h 5638800"/>
              <a:gd name="connisteX4" fmla="*/ 3314700 w 3314700"/>
              <a:gd name="connsiteY4" fmla="*/ 5435600 h 5638800"/>
              <a:gd name="connisteX5" fmla="*/ 3111500 w 3314700"/>
              <a:gd name="connsiteY5" fmla="*/ 5638800 h 5638800"/>
              <a:gd name="connisteX6" fmla="*/ 203200 w 3314700"/>
              <a:gd name="connsiteY6" fmla="*/ 5638800 h 5638800"/>
              <a:gd name="connisteX7" fmla="*/ 0 w 3314700"/>
              <a:gd name="connsiteY7" fmla="*/ 5435600 h 5638800"/>
              <a:gd name="connisteX8" fmla="*/ 0 w 33147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3147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111500" y="0"/>
                </a:lnTo>
                <a:cubicBezTo>
                  <a:pt x="3223724" y="0"/>
                  <a:pt x="3314700" y="90976"/>
                  <a:pt x="3314700" y="203200"/>
                </a:cubicBezTo>
                <a:lnTo>
                  <a:pt x="3314700" y="5435600"/>
                </a:lnTo>
                <a:cubicBezTo>
                  <a:pt x="3314700" y="5547824"/>
                  <a:pt x="3223724" y="5638800"/>
                  <a:pt x="31115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图片占位符 13"/>
          <p:cNvSpPr>
            <a:spLocks noGrp="1"/>
          </p:cNvSpPr>
          <p:nvPr>
            <p:ph type="pic" idx="16392" hasCustomPrompt="1"/>
            <p:custDataLst>
              <p:tags r:id="rId8"/>
            </p:custDataLst>
          </p:nvPr>
        </p:nvSpPr>
        <p:spPr>
          <a:xfrm>
            <a:off x="4953000" y="914400"/>
            <a:ext cx="2705100" cy="3251200"/>
          </a:xfr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4953000" y="4470400"/>
            <a:ext cx="27051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4953000" y="5029200"/>
            <a:ext cx="27051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装饰  6"/>
          <p:cNvSpPr>
            <a:spLocks noGrp="1"/>
          </p:cNvSpPr>
          <p:nvPr>
            <p:ph type="body" idx="16393" hasCustomPrompt="1"/>
            <p:custDataLst>
              <p:tags r:id="rId11"/>
            </p:custDataLst>
          </p:nvPr>
        </p:nvSpPr>
        <p:spPr>
          <a:xfrm>
            <a:off x="8267700" y="609600"/>
            <a:ext cx="3314700" cy="5638800"/>
          </a:xfrm>
          <a:custGeom>
            <a:avLst/>
            <a:gdLst>
              <a:gd name="connisteX0" fmla="*/ 0 w 3314700"/>
              <a:gd name="connsiteY0" fmla="*/ 203200 h 5638800"/>
              <a:gd name="connisteX1" fmla="*/ 203200 w 3314700"/>
              <a:gd name="connsiteY1" fmla="*/ 0 h 5638800"/>
              <a:gd name="connisteX2" fmla="*/ 3111500 w 3314700"/>
              <a:gd name="connsiteY2" fmla="*/ 0 h 5638800"/>
              <a:gd name="connisteX3" fmla="*/ 3314700 w 3314700"/>
              <a:gd name="connsiteY3" fmla="*/ 203200 h 5638800"/>
              <a:gd name="connisteX4" fmla="*/ 3314700 w 3314700"/>
              <a:gd name="connsiteY4" fmla="*/ 5435600 h 5638800"/>
              <a:gd name="connisteX5" fmla="*/ 3111500 w 3314700"/>
              <a:gd name="connsiteY5" fmla="*/ 5638800 h 5638800"/>
              <a:gd name="connisteX6" fmla="*/ 203200 w 3314700"/>
              <a:gd name="connsiteY6" fmla="*/ 5638800 h 5638800"/>
              <a:gd name="connisteX7" fmla="*/ 0 w 3314700"/>
              <a:gd name="connsiteY7" fmla="*/ 5435600 h 5638800"/>
              <a:gd name="connisteX8" fmla="*/ 0 w 33147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3147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111500" y="0"/>
                </a:lnTo>
                <a:cubicBezTo>
                  <a:pt x="3223724" y="0"/>
                  <a:pt x="3314700" y="90976"/>
                  <a:pt x="3314700" y="203200"/>
                </a:cubicBezTo>
                <a:lnTo>
                  <a:pt x="3314700" y="5435600"/>
                </a:lnTo>
                <a:cubicBezTo>
                  <a:pt x="3314700" y="5547824"/>
                  <a:pt x="3223724" y="5638800"/>
                  <a:pt x="31115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8" name="图片占位符 17"/>
          <p:cNvSpPr>
            <a:spLocks noGrp="1"/>
          </p:cNvSpPr>
          <p:nvPr>
            <p:ph type="pic" idx="16394" hasCustomPrompt="1"/>
            <p:custDataLst>
              <p:tags r:id="rId12"/>
            </p:custDataLst>
          </p:nvPr>
        </p:nvSpPr>
        <p:spPr>
          <a:xfrm>
            <a:off x="8572500" y="914400"/>
            <a:ext cx="2705100" cy="3251200"/>
          </a:xfr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3"/>
            </p:custDataLst>
          </p:nvPr>
        </p:nvSpPr>
        <p:spPr>
          <a:xfrm>
            <a:off x="8572500" y="4470400"/>
            <a:ext cx="27051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0" hasCustomPrompt="1"/>
            <p:custDataLst>
              <p:tags r:id="rId14"/>
            </p:custDataLst>
          </p:nvPr>
        </p:nvSpPr>
        <p:spPr>
          <a:xfrm>
            <a:off x="8572500" y="5029200"/>
            <a:ext cx="27051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34_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图片占位符 11"/>
          <p:cNvSpPr>
            <a:spLocks noGrp="1"/>
          </p:cNvSpPr>
          <p:nvPr>
            <p:ph type="pic" idx="16390" hasCustomPrompt="1"/>
            <p:custDataLst>
              <p:tags r:id="rId6"/>
            </p:custDataLst>
          </p:nvPr>
        </p:nvSpPr>
        <p:spPr>
          <a:xfrm>
            <a:off x="2032000" y="2108200"/>
            <a:ext cx="2336800" cy="2336800"/>
          </a:xfrm>
          <a:custGeom>
            <a:avLst/>
            <a:gdLst>
              <a:gd name="connisteX0" fmla="*/ 0 w 2336800"/>
              <a:gd name="connsiteY0" fmla="*/ 1168400 h 2336800"/>
              <a:gd name="connisteX1" fmla="*/ 1168400 w 2336800"/>
              <a:gd name="connsiteY1" fmla="*/ 0 h 2336800"/>
              <a:gd name="connisteX2" fmla="*/ 1168400 w 2336800"/>
              <a:gd name="connsiteY2" fmla="*/ 0 h 2336800"/>
              <a:gd name="connisteX3" fmla="*/ 2336800 w 2336800"/>
              <a:gd name="connsiteY3" fmla="*/ 1168400 h 2336800"/>
              <a:gd name="connisteX4" fmla="*/ 2336800 w 2336800"/>
              <a:gd name="connsiteY4" fmla="*/ 1168400 h 2336800"/>
              <a:gd name="connisteX5" fmla="*/ 1168400 w 2336800"/>
              <a:gd name="connsiteY5" fmla="*/ 2336800 h 2336800"/>
              <a:gd name="connisteX6" fmla="*/ 1168400 w 2336800"/>
              <a:gd name="connsiteY6" fmla="*/ 2336800 h 2336800"/>
              <a:gd name="connisteX7" fmla="*/ 0 w 2336800"/>
              <a:gd name="connsiteY7" fmla="*/ 1168400 h 2336800"/>
              <a:gd name="connisteX8" fmla="*/ 0 w 2336800"/>
              <a:gd name="connsiteY8" fmla="*/ 1168400 h 2336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336800" h="2336800">
                <a:moveTo>
                  <a:pt x="0" y="1168400"/>
                </a:moveTo>
                <a:cubicBezTo>
                  <a:pt x="0" y="523110"/>
                  <a:pt x="523110" y="0"/>
                  <a:pt x="1168400" y="0"/>
                </a:cubicBezTo>
                <a:lnTo>
                  <a:pt x="1168400" y="0"/>
                </a:lnTo>
                <a:cubicBezTo>
                  <a:pt x="1813690" y="0"/>
                  <a:pt x="2336800" y="523110"/>
                  <a:pt x="2336800" y="1168400"/>
                </a:cubicBezTo>
                <a:lnTo>
                  <a:pt x="2336800" y="1168400"/>
                </a:lnTo>
                <a:cubicBezTo>
                  <a:pt x="2336800" y="1813690"/>
                  <a:pt x="1813690" y="2336800"/>
                  <a:pt x="1168400" y="2336800"/>
                </a:cubicBezTo>
                <a:lnTo>
                  <a:pt x="1168400" y="2336800"/>
                </a:lnTo>
                <a:cubicBezTo>
                  <a:pt x="523110" y="2336800"/>
                  <a:pt x="0" y="1813690"/>
                  <a:pt x="0" y="1168400"/>
                </a:cubicBezTo>
                <a:lnTo>
                  <a:pt x="0" y="11684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609600" y="4800600"/>
            <a:ext cx="5181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609600" y="5359400"/>
            <a:ext cx="5181600" cy="3048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5" name="图片占位符 14"/>
          <p:cNvSpPr>
            <a:spLocks noGrp="1"/>
          </p:cNvSpPr>
          <p:nvPr>
            <p:ph type="pic" idx="16391" hasCustomPrompt="1"/>
            <p:custDataLst>
              <p:tags r:id="rId9"/>
            </p:custDataLst>
          </p:nvPr>
        </p:nvSpPr>
        <p:spPr>
          <a:xfrm>
            <a:off x="7823200" y="2108200"/>
            <a:ext cx="2336800" cy="2336800"/>
          </a:xfrm>
          <a:custGeom>
            <a:avLst/>
            <a:gdLst>
              <a:gd name="connisteX0" fmla="*/ 0 w 2336800"/>
              <a:gd name="connsiteY0" fmla="*/ 1168400 h 2336800"/>
              <a:gd name="connisteX1" fmla="*/ 1168400 w 2336800"/>
              <a:gd name="connsiteY1" fmla="*/ 0 h 2336800"/>
              <a:gd name="connisteX2" fmla="*/ 1168400 w 2336800"/>
              <a:gd name="connsiteY2" fmla="*/ 0 h 2336800"/>
              <a:gd name="connisteX3" fmla="*/ 2336800 w 2336800"/>
              <a:gd name="connsiteY3" fmla="*/ 1168400 h 2336800"/>
              <a:gd name="connisteX4" fmla="*/ 2336800 w 2336800"/>
              <a:gd name="connsiteY4" fmla="*/ 1168400 h 2336800"/>
              <a:gd name="connisteX5" fmla="*/ 1168400 w 2336800"/>
              <a:gd name="connsiteY5" fmla="*/ 2336800 h 2336800"/>
              <a:gd name="connisteX6" fmla="*/ 1168400 w 2336800"/>
              <a:gd name="connsiteY6" fmla="*/ 2336800 h 2336800"/>
              <a:gd name="connisteX7" fmla="*/ 0 w 2336800"/>
              <a:gd name="connsiteY7" fmla="*/ 1168400 h 2336800"/>
              <a:gd name="connisteX8" fmla="*/ 0 w 2336800"/>
              <a:gd name="connsiteY8" fmla="*/ 1168400 h 2336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336800" h="2336800">
                <a:moveTo>
                  <a:pt x="0" y="1168400"/>
                </a:moveTo>
                <a:cubicBezTo>
                  <a:pt x="0" y="523110"/>
                  <a:pt x="523110" y="0"/>
                  <a:pt x="1168400" y="0"/>
                </a:cubicBezTo>
                <a:lnTo>
                  <a:pt x="1168400" y="0"/>
                </a:lnTo>
                <a:cubicBezTo>
                  <a:pt x="1813690" y="0"/>
                  <a:pt x="2336800" y="523110"/>
                  <a:pt x="2336800" y="1168400"/>
                </a:cubicBezTo>
                <a:lnTo>
                  <a:pt x="2336800" y="1168400"/>
                </a:lnTo>
                <a:cubicBezTo>
                  <a:pt x="2336800" y="1813690"/>
                  <a:pt x="1813690" y="2336800"/>
                  <a:pt x="1168400" y="2336800"/>
                </a:cubicBezTo>
                <a:lnTo>
                  <a:pt x="1168400" y="2336800"/>
                </a:lnTo>
                <a:cubicBezTo>
                  <a:pt x="523110" y="2336800"/>
                  <a:pt x="0" y="1813690"/>
                  <a:pt x="0" y="1168400"/>
                </a:cubicBezTo>
                <a:lnTo>
                  <a:pt x="0" y="11684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6400800" y="4800600"/>
            <a:ext cx="5181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6400800" y="5359400"/>
            <a:ext cx="5181600" cy="3048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45_6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057400"/>
            <a:ext cx="3429000" cy="3962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3" hasCustomPrompt="1"/>
            <p:custDataLst>
              <p:tags r:id="rId7"/>
            </p:custDataLst>
          </p:nvPr>
        </p:nvSpPr>
        <p:spPr>
          <a:xfrm>
            <a:off x="4648200" y="609600"/>
            <a:ext cx="3314700" cy="5638800"/>
          </a:xfrm>
          <a:custGeom>
            <a:avLst/>
            <a:gdLst>
              <a:gd name="connisteX0" fmla="*/ 0 w 3314700"/>
              <a:gd name="connsiteY0" fmla="*/ 203200 h 5638800"/>
              <a:gd name="connisteX1" fmla="*/ 203200 w 3314700"/>
              <a:gd name="connsiteY1" fmla="*/ 0 h 5638800"/>
              <a:gd name="connisteX2" fmla="*/ 3111500 w 3314700"/>
              <a:gd name="connsiteY2" fmla="*/ 0 h 5638800"/>
              <a:gd name="connisteX3" fmla="*/ 3314700 w 3314700"/>
              <a:gd name="connsiteY3" fmla="*/ 203200 h 5638800"/>
              <a:gd name="connisteX4" fmla="*/ 3314700 w 3314700"/>
              <a:gd name="connsiteY4" fmla="*/ 5435600 h 5638800"/>
              <a:gd name="connisteX5" fmla="*/ 3111500 w 3314700"/>
              <a:gd name="connsiteY5" fmla="*/ 5638800 h 5638800"/>
              <a:gd name="connisteX6" fmla="*/ 203200 w 3314700"/>
              <a:gd name="connsiteY6" fmla="*/ 5638800 h 5638800"/>
              <a:gd name="connisteX7" fmla="*/ 0 w 3314700"/>
              <a:gd name="connsiteY7" fmla="*/ 5435600 h 5638800"/>
              <a:gd name="connisteX8" fmla="*/ 0 w 33147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3147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111500" y="0"/>
                </a:lnTo>
                <a:cubicBezTo>
                  <a:pt x="3223724" y="0"/>
                  <a:pt x="3314700" y="90976"/>
                  <a:pt x="3314700" y="203200"/>
                </a:cubicBezTo>
                <a:lnTo>
                  <a:pt x="3314700" y="5435600"/>
                </a:lnTo>
                <a:cubicBezTo>
                  <a:pt x="3314700" y="5547824"/>
                  <a:pt x="3223724" y="5638800"/>
                  <a:pt x="31115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装饰  3"/>
          <p:cNvSpPr>
            <a:spLocks noGrp="1"/>
          </p:cNvSpPr>
          <p:nvPr>
            <p:ph type="body" idx="16394" hasCustomPrompt="1"/>
            <p:custDataLst>
              <p:tags r:id="rId8"/>
            </p:custDataLst>
          </p:nvPr>
        </p:nvSpPr>
        <p:spPr>
          <a:xfrm>
            <a:off x="5543550" y="1295400"/>
            <a:ext cx="1524000" cy="1524000"/>
          </a:xfrm>
          <a:custGeom>
            <a:avLst/>
            <a:gdLst>
              <a:gd name="connisteX0" fmla="*/ 0 w 1524000"/>
              <a:gd name="connsiteY0" fmla="*/ 304800 h 1524000"/>
              <a:gd name="connisteX1" fmla="*/ 304800 w 1524000"/>
              <a:gd name="connsiteY1" fmla="*/ 0 h 1524000"/>
              <a:gd name="connisteX2" fmla="*/ 1219200 w 1524000"/>
              <a:gd name="connsiteY2" fmla="*/ 0 h 1524000"/>
              <a:gd name="connisteX3" fmla="*/ 1524000 w 1524000"/>
              <a:gd name="connsiteY3" fmla="*/ 304800 h 1524000"/>
              <a:gd name="connisteX4" fmla="*/ 1524000 w 1524000"/>
              <a:gd name="connsiteY4" fmla="*/ 1219200 h 1524000"/>
              <a:gd name="connisteX5" fmla="*/ 1219200 w 1524000"/>
              <a:gd name="connsiteY5" fmla="*/ 1524000 h 1524000"/>
              <a:gd name="connisteX6" fmla="*/ 304800 w 1524000"/>
              <a:gd name="connsiteY6" fmla="*/ 1524000 h 1524000"/>
              <a:gd name="connisteX7" fmla="*/ 0 w 1524000"/>
              <a:gd name="connsiteY7" fmla="*/ 1219200 h 1524000"/>
              <a:gd name="connisteX8" fmla="*/ 0 w 1524000"/>
              <a:gd name="connsiteY8" fmla="*/ 304800 h 1524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524000" h="1524000">
                <a:moveTo>
                  <a:pt x="0" y="304800"/>
                </a:moveTo>
                <a:cubicBezTo>
                  <a:pt x="0" y="136464"/>
                  <a:pt x="136464" y="0"/>
                  <a:pt x="304800" y="0"/>
                </a:cubicBezTo>
                <a:lnTo>
                  <a:pt x="1219200" y="0"/>
                </a:lnTo>
                <a:cubicBezTo>
                  <a:pt x="1387536" y="0"/>
                  <a:pt x="1524000" y="136464"/>
                  <a:pt x="1524000" y="304800"/>
                </a:cubicBezTo>
                <a:lnTo>
                  <a:pt x="1524000" y="1219200"/>
                </a:lnTo>
                <a:cubicBezTo>
                  <a:pt x="1524000" y="1387536"/>
                  <a:pt x="1387536" y="1524000"/>
                  <a:pt x="1219200" y="1524000"/>
                </a:cubicBezTo>
                <a:lnTo>
                  <a:pt x="304800" y="1524000"/>
                </a:lnTo>
                <a:cubicBezTo>
                  <a:pt x="136464" y="1524000"/>
                  <a:pt x="0" y="1387536"/>
                  <a:pt x="0" y="1219200"/>
                </a:cubicBezTo>
                <a:lnTo>
                  <a:pt x="0" y="3048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9" hasCustomPrompt="1"/>
            <p:custDataLst>
              <p:tags r:id="rId9"/>
            </p:custDataLst>
          </p:nvPr>
        </p:nvSpPr>
        <p:spPr>
          <a:xfrm>
            <a:off x="5854700" y="1676400"/>
            <a:ext cx="901700" cy="762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60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01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7" hasCustomPrompt="1"/>
            <p:custDataLst>
              <p:tags r:id="rId10"/>
            </p:custDataLst>
          </p:nvPr>
        </p:nvSpPr>
        <p:spPr>
          <a:xfrm>
            <a:off x="5054600" y="3175000"/>
            <a:ext cx="25019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8" hasCustomPrompt="1"/>
            <p:custDataLst>
              <p:tags r:id="rId11"/>
            </p:custDataLst>
          </p:nvPr>
        </p:nvSpPr>
        <p:spPr>
          <a:xfrm>
            <a:off x="5054600" y="3733800"/>
            <a:ext cx="25019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8" name="装饰  7"/>
          <p:cNvSpPr>
            <a:spLocks noGrp="1"/>
          </p:cNvSpPr>
          <p:nvPr>
            <p:ph type="body" idx="16395" hasCustomPrompt="1"/>
            <p:custDataLst>
              <p:tags r:id="rId12"/>
            </p:custDataLst>
          </p:nvPr>
        </p:nvSpPr>
        <p:spPr>
          <a:xfrm>
            <a:off x="8267700" y="609600"/>
            <a:ext cx="3314700" cy="5638800"/>
          </a:xfrm>
          <a:custGeom>
            <a:avLst/>
            <a:gdLst>
              <a:gd name="connisteX0" fmla="*/ 0 w 3314700"/>
              <a:gd name="connsiteY0" fmla="*/ 203200 h 5638800"/>
              <a:gd name="connisteX1" fmla="*/ 203200 w 3314700"/>
              <a:gd name="connsiteY1" fmla="*/ 0 h 5638800"/>
              <a:gd name="connisteX2" fmla="*/ 3111500 w 3314700"/>
              <a:gd name="connsiteY2" fmla="*/ 0 h 5638800"/>
              <a:gd name="connisteX3" fmla="*/ 3314700 w 3314700"/>
              <a:gd name="connsiteY3" fmla="*/ 203200 h 5638800"/>
              <a:gd name="connisteX4" fmla="*/ 3314700 w 3314700"/>
              <a:gd name="connsiteY4" fmla="*/ 5435600 h 5638800"/>
              <a:gd name="connisteX5" fmla="*/ 3111500 w 3314700"/>
              <a:gd name="connsiteY5" fmla="*/ 5638800 h 5638800"/>
              <a:gd name="connisteX6" fmla="*/ 203200 w 3314700"/>
              <a:gd name="connsiteY6" fmla="*/ 5638800 h 5638800"/>
              <a:gd name="connisteX7" fmla="*/ 0 w 3314700"/>
              <a:gd name="connsiteY7" fmla="*/ 5435600 h 5638800"/>
              <a:gd name="connisteX8" fmla="*/ 0 w 33147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3147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111500" y="0"/>
                </a:lnTo>
                <a:cubicBezTo>
                  <a:pt x="3223724" y="0"/>
                  <a:pt x="3314700" y="90976"/>
                  <a:pt x="3314700" y="203200"/>
                </a:cubicBezTo>
                <a:lnTo>
                  <a:pt x="3314700" y="5435600"/>
                </a:lnTo>
                <a:cubicBezTo>
                  <a:pt x="3314700" y="5547824"/>
                  <a:pt x="3223724" y="5638800"/>
                  <a:pt x="31115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9" name="装饰  8"/>
          <p:cNvSpPr>
            <a:spLocks noGrp="1"/>
          </p:cNvSpPr>
          <p:nvPr>
            <p:ph type="body" idx="16396" hasCustomPrompt="1"/>
            <p:custDataLst>
              <p:tags r:id="rId13"/>
            </p:custDataLst>
          </p:nvPr>
        </p:nvSpPr>
        <p:spPr>
          <a:xfrm>
            <a:off x="9163050" y="4038600"/>
            <a:ext cx="1524000" cy="1524000"/>
          </a:xfrm>
          <a:custGeom>
            <a:avLst/>
            <a:gdLst>
              <a:gd name="connisteX0" fmla="*/ 0 w 1524000"/>
              <a:gd name="connsiteY0" fmla="*/ 304800 h 1524000"/>
              <a:gd name="connisteX1" fmla="*/ 304800 w 1524000"/>
              <a:gd name="connsiteY1" fmla="*/ 0 h 1524000"/>
              <a:gd name="connisteX2" fmla="*/ 1219200 w 1524000"/>
              <a:gd name="connsiteY2" fmla="*/ 0 h 1524000"/>
              <a:gd name="connisteX3" fmla="*/ 1524000 w 1524000"/>
              <a:gd name="connsiteY3" fmla="*/ 304800 h 1524000"/>
              <a:gd name="connisteX4" fmla="*/ 1524000 w 1524000"/>
              <a:gd name="connsiteY4" fmla="*/ 1219200 h 1524000"/>
              <a:gd name="connisteX5" fmla="*/ 1219200 w 1524000"/>
              <a:gd name="connsiteY5" fmla="*/ 1524000 h 1524000"/>
              <a:gd name="connisteX6" fmla="*/ 304800 w 1524000"/>
              <a:gd name="connsiteY6" fmla="*/ 1524000 h 1524000"/>
              <a:gd name="connisteX7" fmla="*/ 0 w 1524000"/>
              <a:gd name="connsiteY7" fmla="*/ 1219200 h 1524000"/>
              <a:gd name="connisteX8" fmla="*/ 0 w 1524000"/>
              <a:gd name="connsiteY8" fmla="*/ 304800 h 1524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524000" h="1524000">
                <a:moveTo>
                  <a:pt x="0" y="304800"/>
                </a:moveTo>
                <a:cubicBezTo>
                  <a:pt x="0" y="136464"/>
                  <a:pt x="136464" y="0"/>
                  <a:pt x="304800" y="0"/>
                </a:cubicBezTo>
                <a:lnTo>
                  <a:pt x="1219200" y="0"/>
                </a:lnTo>
                <a:cubicBezTo>
                  <a:pt x="1387536" y="0"/>
                  <a:pt x="1524000" y="136464"/>
                  <a:pt x="1524000" y="304800"/>
                </a:cubicBezTo>
                <a:lnTo>
                  <a:pt x="1524000" y="1219200"/>
                </a:lnTo>
                <a:cubicBezTo>
                  <a:pt x="1524000" y="1387536"/>
                  <a:pt x="1387536" y="1524000"/>
                  <a:pt x="1219200" y="1524000"/>
                </a:cubicBezTo>
                <a:lnTo>
                  <a:pt x="304800" y="1524000"/>
                </a:lnTo>
                <a:cubicBezTo>
                  <a:pt x="136464" y="1524000"/>
                  <a:pt x="0" y="1387536"/>
                  <a:pt x="0" y="1219200"/>
                </a:cubicBezTo>
                <a:lnTo>
                  <a:pt x="0" y="3048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2" hasCustomPrompt="1"/>
            <p:custDataLst>
              <p:tags r:id="rId14"/>
            </p:custDataLst>
          </p:nvPr>
        </p:nvSpPr>
        <p:spPr>
          <a:xfrm>
            <a:off x="9474200" y="4419600"/>
            <a:ext cx="901700" cy="762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60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02</a:t>
            </a:r>
            <a:endParaRPr lang="zh-CN" altLang="en-US" smtClean="0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0" hasCustomPrompt="1"/>
            <p:custDataLst>
              <p:tags r:id="rId15"/>
            </p:custDataLst>
          </p:nvPr>
        </p:nvSpPr>
        <p:spPr>
          <a:xfrm>
            <a:off x="8674100" y="1295400"/>
            <a:ext cx="25019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2" name="文本占位符 21"/>
          <p:cNvSpPr>
            <a:spLocks noGrp="1"/>
          </p:cNvSpPr>
          <p:nvPr>
            <p:ph type="body" idx="16391" hasCustomPrompt="1"/>
            <p:custDataLst>
              <p:tags r:id="rId16"/>
            </p:custDataLst>
          </p:nvPr>
        </p:nvSpPr>
        <p:spPr>
          <a:xfrm>
            <a:off x="8674100" y="1854200"/>
            <a:ext cx="25019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24_39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23622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667000"/>
            <a:ext cx="2362200" cy="3048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7" hasCustomPrompt="1"/>
            <p:custDataLst>
              <p:tags r:id="rId7"/>
            </p:custDataLst>
          </p:nvPr>
        </p:nvSpPr>
        <p:spPr>
          <a:xfrm>
            <a:off x="3581400" y="609600"/>
            <a:ext cx="3924300" cy="1778000"/>
          </a:xfrm>
          <a:custGeom>
            <a:avLst/>
            <a:gdLst>
              <a:gd name="connisteX0" fmla="*/ 0 w 3924300"/>
              <a:gd name="connsiteY0" fmla="*/ 203200 h 1778000"/>
              <a:gd name="connisteX1" fmla="*/ 203200 w 3924300"/>
              <a:gd name="connsiteY1" fmla="*/ 0 h 1778000"/>
              <a:gd name="connisteX2" fmla="*/ 3721100 w 3924300"/>
              <a:gd name="connsiteY2" fmla="*/ 0 h 1778000"/>
              <a:gd name="connisteX3" fmla="*/ 3924300 w 3924300"/>
              <a:gd name="connsiteY3" fmla="*/ 203200 h 1778000"/>
              <a:gd name="connisteX4" fmla="*/ 3924300 w 3924300"/>
              <a:gd name="connsiteY4" fmla="*/ 1574800 h 1778000"/>
              <a:gd name="connisteX5" fmla="*/ 3721100 w 3924300"/>
              <a:gd name="connsiteY5" fmla="*/ 1778000 h 1778000"/>
              <a:gd name="connisteX6" fmla="*/ 203200 w 3924300"/>
              <a:gd name="connsiteY6" fmla="*/ 1778000 h 1778000"/>
              <a:gd name="connisteX7" fmla="*/ 0 w 3924300"/>
              <a:gd name="connsiteY7" fmla="*/ 1574800 h 1778000"/>
              <a:gd name="connisteX8" fmla="*/ 0 w 3924300"/>
              <a:gd name="connsiteY8" fmla="*/ 203200 h 1778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924300" h="1778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721100" y="0"/>
                </a:lnTo>
                <a:cubicBezTo>
                  <a:pt x="3833324" y="0"/>
                  <a:pt x="3924300" y="90976"/>
                  <a:pt x="3924300" y="203200"/>
                </a:cubicBezTo>
                <a:lnTo>
                  <a:pt x="3924300" y="1574800"/>
                </a:lnTo>
                <a:cubicBezTo>
                  <a:pt x="3924300" y="1687024"/>
                  <a:pt x="3833324" y="1778000"/>
                  <a:pt x="3721100" y="1778000"/>
                </a:cubicBezTo>
                <a:lnTo>
                  <a:pt x="203200" y="1778000"/>
                </a:lnTo>
                <a:cubicBezTo>
                  <a:pt x="90976" y="1778000"/>
                  <a:pt x="0" y="1687024"/>
                  <a:pt x="0" y="15748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图片占位符 13"/>
          <p:cNvSpPr>
            <a:spLocks noGrp="1"/>
          </p:cNvSpPr>
          <p:nvPr>
            <p:ph type="pic" idx="16398" hasCustomPrompt="1"/>
            <p:custDataLst>
              <p:tags r:id="rId8"/>
            </p:custDataLst>
          </p:nvPr>
        </p:nvSpPr>
        <p:spPr>
          <a:xfrm>
            <a:off x="3886200" y="1041400"/>
            <a:ext cx="914400" cy="914400"/>
          </a:xfrm>
          <a:custGeom>
            <a:avLst/>
            <a:gdLst>
              <a:gd name="connisteX0" fmla="*/ 0 w 914400"/>
              <a:gd name="connsiteY0" fmla="*/ 457200 h 914400"/>
              <a:gd name="connisteX1" fmla="*/ 457200 w 914400"/>
              <a:gd name="connsiteY1" fmla="*/ 0 h 914400"/>
              <a:gd name="connisteX2" fmla="*/ 457200 w 914400"/>
              <a:gd name="connsiteY2" fmla="*/ 0 h 914400"/>
              <a:gd name="connisteX3" fmla="*/ 914400 w 914400"/>
              <a:gd name="connsiteY3" fmla="*/ 457200 h 914400"/>
              <a:gd name="connisteX4" fmla="*/ 914400 w 914400"/>
              <a:gd name="connsiteY4" fmla="*/ 457200 h 914400"/>
              <a:gd name="connisteX5" fmla="*/ 457200 w 914400"/>
              <a:gd name="connsiteY5" fmla="*/ 914400 h 914400"/>
              <a:gd name="connisteX6" fmla="*/ 457200 w 914400"/>
              <a:gd name="connsiteY6" fmla="*/ 914400 h 914400"/>
              <a:gd name="connisteX7" fmla="*/ 0 w 914400"/>
              <a:gd name="connsiteY7" fmla="*/ 457200 h 914400"/>
              <a:gd name="connisteX8" fmla="*/ 0 w 914400"/>
              <a:gd name="connsiteY8" fmla="*/ 457200 h 91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914400" h="914400">
                <a:moveTo>
                  <a:pt x="0" y="457200"/>
                </a:moveTo>
                <a:cubicBezTo>
                  <a:pt x="0" y="204695"/>
                  <a:pt x="204695" y="0"/>
                  <a:pt x="457200" y="0"/>
                </a:cubicBezTo>
                <a:lnTo>
                  <a:pt x="457200" y="0"/>
                </a:lnTo>
                <a:cubicBezTo>
                  <a:pt x="709705" y="0"/>
                  <a:pt x="914400" y="204695"/>
                  <a:pt x="914400" y="457200"/>
                </a:cubicBezTo>
                <a:lnTo>
                  <a:pt x="914400" y="457200"/>
                </a:lnTo>
                <a:cubicBezTo>
                  <a:pt x="914400" y="709705"/>
                  <a:pt x="709705" y="914400"/>
                  <a:pt x="457200" y="914400"/>
                </a:cubicBezTo>
                <a:lnTo>
                  <a:pt x="457200" y="914400"/>
                </a:lnTo>
                <a:cubicBezTo>
                  <a:pt x="204695" y="914400"/>
                  <a:pt x="0" y="709705"/>
                  <a:pt x="0" y="457200"/>
                </a:cubicBezTo>
                <a:lnTo>
                  <a:pt x="0" y="457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5054600" y="787400"/>
            <a:ext cx="2146300" cy="406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5054600" y="1295400"/>
            <a:ext cx="21463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装饰  6"/>
          <p:cNvSpPr>
            <a:spLocks noGrp="1"/>
          </p:cNvSpPr>
          <p:nvPr>
            <p:ph type="body" idx="16399" hasCustomPrompt="1"/>
            <p:custDataLst>
              <p:tags r:id="rId11"/>
            </p:custDataLst>
          </p:nvPr>
        </p:nvSpPr>
        <p:spPr>
          <a:xfrm>
            <a:off x="7658100" y="609600"/>
            <a:ext cx="3924300" cy="1778000"/>
          </a:xfrm>
          <a:custGeom>
            <a:avLst/>
            <a:gdLst>
              <a:gd name="connisteX0" fmla="*/ 0 w 3924300"/>
              <a:gd name="connsiteY0" fmla="*/ 203200 h 1778000"/>
              <a:gd name="connisteX1" fmla="*/ 203200 w 3924300"/>
              <a:gd name="connsiteY1" fmla="*/ 0 h 1778000"/>
              <a:gd name="connisteX2" fmla="*/ 3721100 w 3924300"/>
              <a:gd name="connsiteY2" fmla="*/ 0 h 1778000"/>
              <a:gd name="connisteX3" fmla="*/ 3924300 w 3924300"/>
              <a:gd name="connsiteY3" fmla="*/ 203200 h 1778000"/>
              <a:gd name="connisteX4" fmla="*/ 3924300 w 3924300"/>
              <a:gd name="connsiteY4" fmla="*/ 1574800 h 1778000"/>
              <a:gd name="connisteX5" fmla="*/ 3721100 w 3924300"/>
              <a:gd name="connsiteY5" fmla="*/ 1778000 h 1778000"/>
              <a:gd name="connisteX6" fmla="*/ 203200 w 3924300"/>
              <a:gd name="connsiteY6" fmla="*/ 1778000 h 1778000"/>
              <a:gd name="connisteX7" fmla="*/ 0 w 3924300"/>
              <a:gd name="connsiteY7" fmla="*/ 1574800 h 1778000"/>
              <a:gd name="connisteX8" fmla="*/ 0 w 3924300"/>
              <a:gd name="connsiteY8" fmla="*/ 203200 h 1778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924300" h="1778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721100" y="0"/>
                </a:lnTo>
                <a:cubicBezTo>
                  <a:pt x="3833324" y="0"/>
                  <a:pt x="3924300" y="90976"/>
                  <a:pt x="3924300" y="203200"/>
                </a:cubicBezTo>
                <a:lnTo>
                  <a:pt x="3924300" y="1574800"/>
                </a:lnTo>
                <a:cubicBezTo>
                  <a:pt x="3924300" y="1687024"/>
                  <a:pt x="3833324" y="1778000"/>
                  <a:pt x="3721100" y="1778000"/>
                </a:cubicBezTo>
                <a:lnTo>
                  <a:pt x="203200" y="1778000"/>
                </a:lnTo>
                <a:cubicBezTo>
                  <a:pt x="90976" y="1778000"/>
                  <a:pt x="0" y="1687024"/>
                  <a:pt x="0" y="15748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8" name="图片占位符 17"/>
          <p:cNvSpPr>
            <a:spLocks noGrp="1"/>
          </p:cNvSpPr>
          <p:nvPr>
            <p:ph type="pic" idx="16400" hasCustomPrompt="1"/>
            <p:custDataLst>
              <p:tags r:id="rId12"/>
            </p:custDataLst>
          </p:nvPr>
        </p:nvSpPr>
        <p:spPr>
          <a:xfrm>
            <a:off x="7962900" y="1041400"/>
            <a:ext cx="914400" cy="914400"/>
          </a:xfrm>
          <a:custGeom>
            <a:avLst/>
            <a:gdLst>
              <a:gd name="connisteX0" fmla="*/ 0 w 914400"/>
              <a:gd name="connsiteY0" fmla="*/ 457200 h 914400"/>
              <a:gd name="connisteX1" fmla="*/ 457200 w 914400"/>
              <a:gd name="connsiteY1" fmla="*/ 0 h 914400"/>
              <a:gd name="connisteX2" fmla="*/ 457200 w 914400"/>
              <a:gd name="connsiteY2" fmla="*/ 0 h 914400"/>
              <a:gd name="connisteX3" fmla="*/ 914400 w 914400"/>
              <a:gd name="connsiteY3" fmla="*/ 457200 h 914400"/>
              <a:gd name="connisteX4" fmla="*/ 914400 w 914400"/>
              <a:gd name="connsiteY4" fmla="*/ 457200 h 914400"/>
              <a:gd name="connisteX5" fmla="*/ 457200 w 914400"/>
              <a:gd name="connsiteY5" fmla="*/ 914400 h 914400"/>
              <a:gd name="connisteX6" fmla="*/ 457200 w 914400"/>
              <a:gd name="connsiteY6" fmla="*/ 914400 h 914400"/>
              <a:gd name="connisteX7" fmla="*/ 0 w 914400"/>
              <a:gd name="connsiteY7" fmla="*/ 457200 h 914400"/>
              <a:gd name="connisteX8" fmla="*/ 0 w 914400"/>
              <a:gd name="connsiteY8" fmla="*/ 457200 h 91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914400" h="914400">
                <a:moveTo>
                  <a:pt x="0" y="457200"/>
                </a:moveTo>
                <a:cubicBezTo>
                  <a:pt x="0" y="204695"/>
                  <a:pt x="204695" y="0"/>
                  <a:pt x="457200" y="0"/>
                </a:cubicBezTo>
                <a:lnTo>
                  <a:pt x="457200" y="0"/>
                </a:lnTo>
                <a:cubicBezTo>
                  <a:pt x="709705" y="0"/>
                  <a:pt x="914400" y="204695"/>
                  <a:pt x="914400" y="457200"/>
                </a:cubicBezTo>
                <a:lnTo>
                  <a:pt x="914400" y="457200"/>
                </a:lnTo>
                <a:cubicBezTo>
                  <a:pt x="914400" y="709705"/>
                  <a:pt x="709705" y="914400"/>
                  <a:pt x="457200" y="914400"/>
                </a:cubicBezTo>
                <a:lnTo>
                  <a:pt x="457200" y="914400"/>
                </a:lnTo>
                <a:cubicBezTo>
                  <a:pt x="204695" y="914400"/>
                  <a:pt x="0" y="709705"/>
                  <a:pt x="0" y="457200"/>
                </a:cubicBezTo>
                <a:lnTo>
                  <a:pt x="0" y="457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3"/>
            </p:custDataLst>
          </p:nvPr>
        </p:nvSpPr>
        <p:spPr>
          <a:xfrm>
            <a:off x="9131300" y="787400"/>
            <a:ext cx="2146300" cy="406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0" hasCustomPrompt="1"/>
            <p:custDataLst>
              <p:tags r:id="rId14"/>
            </p:custDataLst>
          </p:nvPr>
        </p:nvSpPr>
        <p:spPr>
          <a:xfrm>
            <a:off x="9131300" y="1295400"/>
            <a:ext cx="21463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1" name="装饰  0"/>
          <p:cNvSpPr>
            <a:spLocks noGrp="1"/>
          </p:cNvSpPr>
          <p:nvPr>
            <p:ph type="body" idx="16401" hasCustomPrompt="1"/>
            <p:custDataLst>
              <p:tags r:id="rId15"/>
            </p:custDataLst>
          </p:nvPr>
        </p:nvSpPr>
        <p:spPr>
          <a:xfrm>
            <a:off x="3581400" y="2540000"/>
            <a:ext cx="3924300" cy="1778000"/>
          </a:xfrm>
          <a:custGeom>
            <a:avLst/>
            <a:gdLst>
              <a:gd name="connisteX0" fmla="*/ 0 w 3924300"/>
              <a:gd name="connsiteY0" fmla="*/ 203200 h 1778000"/>
              <a:gd name="connisteX1" fmla="*/ 203200 w 3924300"/>
              <a:gd name="connsiteY1" fmla="*/ 0 h 1778000"/>
              <a:gd name="connisteX2" fmla="*/ 3721100 w 3924300"/>
              <a:gd name="connsiteY2" fmla="*/ 0 h 1778000"/>
              <a:gd name="connisteX3" fmla="*/ 3924300 w 3924300"/>
              <a:gd name="connsiteY3" fmla="*/ 203200 h 1778000"/>
              <a:gd name="connisteX4" fmla="*/ 3924300 w 3924300"/>
              <a:gd name="connsiteY4" fmla="*/ 1574800 h 1778000"/>
              <a:gd name="connisteX5" fmla="*/ 3721100 w 3924300"/>
              <a:gd name="connsiteY5" fmla="*/ 1778000 h 1778000"/>
              <a:gd name="connisteX6" fmla="*/ 203200 w 3924300"/>
              <a:gd name="connsiteY6" fmla="*/ 1778000 h 1778000"/>
              <a:gd name="connisteX7" fmla="*/ 0 w 3924300"/>
              <a:gd name="connsiteY7" fmla="*/ 1574800 h 1778000"/>
              <a:gd name="connisteX8" fmla="*/ 0 w 3924300"/>
              <a:gd name="connsiteY8" fmla="*/ 203200 h 1778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924300" h="1778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721100" y="0"/>
                </a:lnTo>
                <a:cubicBezTo>
                  <a:pt x="3833324" y="0"/>
                  <a:pt x="3924300" y="90976"/>
                  <a:pt x="3924300" y="203200"/>
                </a:cubicBezTo>
                <a:lnTo>
                  <a:pt x="3924300" y="1574800"/>
                </a:lnTo>
                <a:cubicBezTo>
                  <a:pt x="3924300" y="1687024"/>
                  <a:pt x="3833324" y="1778000"/>
                  <a:pt x="3721100" y="1778000"/>
                </a:cubicBezTo>
                <a:lnTo>
                  <a:pt x="203200" y="1778000"/>
                </a:lnTo>
                <a:cubicBezTo>
                  <a:pt x="90976" y="1778000"/>
                  <a:pt x="0" y="1687024"/>
                  <a:pt x="0" y="15748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2" name="图片占位符 21"/>
          <p:cNvSpPr>
            <a:spLocks noGrp="1"/>
          </p:cNvSpPr>
          <p:nvPr>
            <p:ph type="pic" idx="16402" hasCustomPrompt="1"/>
            <p:custDataLst>
              <p:tags r:id="rId16"/>
            </p:custDataLst>
          </p:nvPr>
        </p:nvSpPr>
        <p:spPr>
          <a:xfrm>
            <a:off x="3886200" y="2971800"/>
            <a:ext cx="914400" cy="914400"/>
          </a:xfrm>
          <a:custGeom>
            <a:avLst/>
            <a:gdLst>
              <a:gd name="connisteX0" fmla="*/ 0 w 914400"/>
              <a:gd name="connsiteY0" fmla="*/ 457200 h 914400"/>
              <a:gd name="connisteX1" fmla="*/ 457200 w 914400"/>
              <a:gd name="connsiteY1" fmla="*/ 0 h 914400"/>
              <a:gd name="connisteX2" fmla="*/ 457200 w 914400"/>
              <a:gd name="connsiteY2" fmla="*/ 0 h 914400"/>
              <a:gd name="connisteX3" fmla="*/ 914400 w 914400"/>
              <a:gd name="connsiteY3" fmla="*/ 457200 h 914400"/>
              <a:gd name="connisteX4" fmla="*/ 914400 w 914400"/>
              <a:gd name="connsiteY4" fmla="*/ 457200 h 914400"/>
              <a:gd name="connisteX5" fmla="*/ 457200 w 914400"/>
              <a:gd name="connsiteY5" fmla="*/ 914400 h 914400"/>
              <a:gd name="connisteX6" fmla="*/ 457200 w 914400"/>
              <a:gd name="connsiteY6" fmla="*/ 914400 h 914400"/>
              <a:gd name="connisteX7" fmla="*/ 0 w 914400"/>
              <a:gd name="connsiteY7" fmla="*/ 457200 h 914400"/>
              <a:gd name="connisteX8" fmla="*/ 0 w 914400"/>
              <a:gd name="connsiteY8" fmla="*/ 457200 h 91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914400" h="914400">
                <a:moveTo>
                  <a:pt x="0" y="457200"/>
                </a:moveTo>
                <a:cubicBezTo>
                  <a:pt x="0" y="204695"/>
                  <a:pt x="204695" y="0"/>
                  <a:pt x="457200" y="0"/>
                </a:cubicBezTo>
                <a:lnTo>
                  <a:pt x="457200" y="0"/>
                </a:lnTo>
                <a:cubicBezTo>
                  <a:pt x="709705" y="0"/>
                  <a:pt x="914400" y="204695"/>
                  <a:pt x="914400" y="457200"/>
                </a:cubicBezTo>
                <a:lnTo>
                  <a:pt x="914400" y="457200"/>
                </a:lnTo>
                <a:cubicBezTo>
                  <a:pt x="914400" y="709705"/>
                  <a:pt x="709705" y="914400"/>
                  <a:pt x="457200" y="914400"/>
                </a:cubicBezTo>
                <a:lnTo>
                  <a:pt x="457200" y="914400"/>
                </a:lnTo>
                <a:cubicBezTo>
                  <a:pt x="204695" y="914400"/>
                  <a:pt x="0" y="709705"/>
                  <a:pt x="0" y="457200"/>
                </a:cubicBezTo>
                <a:lnTo>
                  <a:pt x="0" y="457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1" hasCustomPrompt="1"/>
            <p:custDataLst>
              <p:tags r:id="rId17"/>
            </p:custDataLst>
          </p:nvPr>
        </p:nvSpPr>
        <p:spPr>
          <a:xfrm>
            <a:off x="5054600" y="2717800"/>
            <a:ext cx="2146300" cy="406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4" name="文本占位符 23"/>
          <p:cNvSpPr>
            <a:spLocks noGrp="1"/>
          </p:cNvSpPr>
          <p:nvPr>
            <p:ph type="body" idx="16392" hasCustomPrompt="1"/>
            <p:custDataLst>
              <p:tags r:id="rId18"/>
            </p:custDataLst>
          </p:nvPr>
        </p:nvSpPr>
        <p:spPr>
          <a:xfrm>
            <a:off x="5054600" y="3225800"/>
            <a:ext cx="21463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5" name="装饰  4"/>
          <p:cNvSpPr>
            <a:spLocks noGrp="1"/>
          </p:cNvSpPr>
          <p:nvPr>
            <p:ph type="body" idx="16403" hasCustomPrompt="1"/>
            <p:custDataLst>
              <p:tags r:id="rId19"/>
            </p:custDataLst>
          </p:nvPr>
        </p:nvSpPr>
        <p:spPr>
          <a:xfrm>
            <a:off x="7658100" y="2540000"/>
            <a:ext cx="3924300" cy="1778000"/>
          </a:xfrm>
          <a:custGeom>
            <a:avLst/>
            <a:gdLst>
              <a:gd name="connisteX0" fmla="*/ 0 w 3924300"/>
              <a:gd name="connsiteY0" fmla="*/ 203200 h 1778000"/>
              <a:gd name="connisteX1" fmla="*/ 203200 w 3924300"/>
              <a:gd name="connsiteY1" fmla="*/ 0 h 1778000"/>
              <a:gd name="connisteX2" fmla="*/ 3721100 w 3924300"/>
              <a:gd name="connsiteY2" fmla="*/ 0 h 1778000"/>
              <a:gd name="connisteX3" fmla="*/ 3924300 w 3924300"/>
              <a:gd name="connsiteY3" fmla="*/ 203200 h 1778000"/>
              <a:gd name="connisteX4" fmla="*/ 3924300 w 3924300"/>
              <a:gd name="connsiteY4" fmla="*/ 1574800 h 1778000"/>
              <a:gd name="connisteX5" fmla="*/ 3721100 w 3924300"/>
              <a:gd name="connsiteY5" fmla="*/ 1778000 h 1778000"/>
              <a:gd name="connisteX6" fmla="*/ 203200 w 3924300"/>
              <a:gd name="connsiteY6" fmla="*/ 1778000 h 1778000"/>
              <a:gd name="connisteX7" fmla="*/ 0 w 3924300"/>
              <a:gd name="connsiteY7" fmla="*/ 1574800 h 1778000"/>
              <a:gd name="connisteX8" fmla="*/ 0 w 3924300"/>
              <a:gd name="connsiteY8" fmla="*/ 203200 h 1778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924300" h="1778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721100" y="0"/>
                </a:lnTo>
                <a:cubicBezTo>
                  <a:pt x="3833324" y="0"/>
                  <a:pt x="3924300" y="90976"/>
                  <a:pt x="3924300" y="203200"/>
                </a:cubicBezTo>
                <a:lnTo>
                  <a:pt x="3924300" y="1574800"/>
                </a:lnTo>
                <a:cubicBezTo>
                  <a:pt x="3924300" y="1687024"/>
                  <a:pt x="3833324" y="1778000"/>
                  <a:pt x="3721100" y="1778000"/>
                </a:cubicBezTo>
                <a:lnTo>
                  <a:pt x="203200" y="1778000"/>
                </a:lnTo>
                <a:cubicBezTo>
                  <a:pt x="90976" y="1778000"/>
                  <a:pt x="0" y="1687024"/>
                  <a:pt x="0" y="15748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6" name="图片占位符 25"/>
          <p:cNvSpPr>
            <a:spLocks noGrp="1"/>
          </p:cNvSpPr>
          <p:nvPr>
            <p:ph type="pic" idx="16404" hasCustomPrompt="1"/>
            <p:custDataLst>
              <p:tags r:id="rId20"/>
            </p:custDataLst>
          </p:nvPr>
        </p:nvSpPr>
        <p:spPr>
          <a:xfrm>
            <a:off x="7962900" y="2971800"/>
            <a:ext cx="914400" cy="914400"/>
          </a:xfrm>
          <a:custGeom>
            <a:avLst/>
            <a:gdLst>
              <a:gd name="connisteX0" fmla="*/ 0 w 914400"/>
              <a:gd name="connsiteY0" fmla="*/ 457200 h 914400"/>
              <a:gd name="connisteX1" fmla="*/ 457200 w 914400"/>
              <a:gd name="connsiteY1" fmla="*/ 0 h 914400"/>
              <a:gd name="connisteX2" fmla="*/ 457200 w 914400"/>
              <a:gd name="connsiteY2" fmla="*/ 0 h 914400"/>
              <a:gd name="connisteX3" fmla="*/ 914400 w 914400"/>
              <a:gd name="connsiteY3" fmla="*/ 457200 h 914400"/>
              <a:gd name="connisteX4" fmla="*/ 914400 w 914400"/>
              <a:gd name="connsiteY4" fmla="*/ 457200 h 914400"/>
              <a:gd name="connisteX5" fmla="*/ 457200 w 914400"/>
              <a:gd name="connsiteY5" fmla="*/ 914400 h 914400"/>
              <a:gd name="connisteX6" fmla="*/ 457200 w 914400"/>
              <a:gd name="connsiteY6" fmla="*/ 914400 h 914400"/>
              <a:gd name="connisteX7" fmla="*/ 0 w 914400"/>
              <a:gd name="connsiteY7" fmla="*/ 457200 h 914400"/>
              <a:gd name="connisteX8" fmla="*/ 0 w 914400"/>
              <a:gd name="connsiteY8" fmla="*/ 457200 h 91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914400" h="914400">
                <a:moveTo>
                  <a:pt x="0" y="457200"/>
                </a:moveTo>
                <a:cubicBezTo>
                  <a:pt x="0" y="204695"/>
                  <a:pt x="204695" y="0"/>
                  <a:pt x="457200" y="0"/>
                </a:cubicBezTo>
                <a:lnTo>
                  <a:pt x="457200" y="0"/>
                </a:lnTo>
                <a:cubicBezTo>
                  <a:pt x="709705" y="0"/>
                  <a:pt x="914400" y="204695"/>
                  <a:pt x="914400" y="457200"/>
                </a:cubicBezTo>
                <a:lnTo>
                  <a:pt x="914400" y="457200"/>
                </a:lnTo>
                <a:cubicBezTo>
                  <a:pt x="914400" y="709705"/>
                  <a:pt x="709705" y="914400"/>
                  <a:pt x="457200" y="914400"/>
                </a:cubicBezTo>
                <a:lnTo>
                  <a:pt x="457200" y="914400"/>
                </a:lnTo>
                <a:cubicBezTo>
                  <a:pt x="204695" y="914400"/>
                  <a:pt x="0" y="709705"/>
                  <a:pt x="0" y="457200"/>
                </a:cubicBezTo>
                <a:lnTo>
                  <a:pt x="0" y="457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7" name="文本占位符 26"/>
          <p:cNvSpPr>
            <a:spLocks noGrp="1"/>
          </p:cNvSpPr>
          <p:nvPr>
            <p:ph type="body" idx="16393" hasCustomPrompt="1"/>
            <p:custDataLst>
              <p:tags r:id="rId21"/>
            </p:custDataLst>
          </p:nvPr>
        </p:nvSpPr>
        <p:spPr>
          <a:xfrm>
            <a:off x="9131300" y="2717800"/>
            <a:ext cx="2146300" cy="406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8" name="文本占位符 27"/>
          <p:cNvSpPr>
            <a:spLocks noGrp="1"/>
          </p:cNvSpPr>
          <p:nvPr>
            <p:ph type="body" idx="16394" hasCustomPrompt="1"/>
            <p:custDataLst>
              <p:tags r:id="rId22"/>
            </p:custDataLst>
          </p:nvPr>
        </p:nvSpPr>
        <p:spPr>
          <a:xfrm>
            <a:off x="9131300" y="3225800"/>
            <a:ext cx="21463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9" name="装饰  8"/>
          <p:cNvSpPr>
            <a:spLocks noGrp="1"/>
          </p:cNvSpPr>
          <p:nvPr>
            <p:ph type="body" idx="16405" hasCustomPrompt="1"/>
            <p:custDataLst>
              <p:tags r:id="rId23"/>
            </p:custDataLst>
          </p:nvPr>
        </p:nvSpPr>
        <p:spPr>
          <a:xfrm>
            <a:off x="3581400" y="4470400"/>
            <a:ext cx="3924300" cy="1778000"/>
          </a:xfrm>
          <a:custGeom>
            <a:avLst/>
            <a:gdLst>
              <a:gd name="connisteX0" fmla="*/ 0 w 3924300"/>
              <a:gd name="connsiteY0" fmla="*/ 203200 h 1778000"/>
              <a:gd name="connisteX1" fmla="*/ 203200 w 3924300"/>
              <a:gd name="connsiteY1" fmla="*/ 0 h 1778000"/>
              <a:gd name="connisteX2" fmla="*/ 3721100 w 3924300"/>
              <a:gd name="connsiteY2" fmla="*/ 0 h 1778000"/>
              <a:gd name="connisteX3" fmla="*/ 3924300 w 3924300"/>
              <a:gd name="connsiteY3" fmla="*/ 203200 h 1778000"/>
              <a:gd name="connisteX4" fmla="*/ 3924300 w 3924300"/>
              <a:gd name="connsiteY4" fmla="*/ 1574800 h 1778000"/>
              <a:gd name="connisteX5" fmla="*/ 3721100 w 3924300"/>
              <a:gd name="connsiteY5" fmla="*/ 1778000 h 1778000"/>
              <a:gd name="connisteX6" fmla="*/ 203200 w 3924300"/>
              <a:gd name="connsiteY6" fmla="*/ 1778000 h 1778000"/>
              <a:gd name="connisteX7" fmla="*/ 0 w 3924300"/>
              <a:gd name="connsiteY7" fmla="*/ 1574800 h 1778000"/>
              <a:gd name="connisteX8" fmla="*/ 0 w 3924300"/>
              <a:gd name="connsiteY8" fmla="*/ 203200 h 1778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924300" h="1778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721100" y="0"/>
                </a:lnTo>
                <a:cubicBezTo>
                  <a:pt x="3833324" y="0"/>
                  <a:pt x="3924300" y="90976"/>
                  <a:pt x="3924300" y="203200"/>
                </a:cubicBezTo>
                <a:lnTo>
                  <a:pt x="3924300" y="1574800"/>
                </a:lnTo>
                <a:cubicBezTo>
                  <a:pt x="3924300" y="1687024"/>
                  <a:pt x="3833324" y="1778000"/>
                  <a:pt x="3721100" y="1778000"/>
                </a:cubicBezTo>
                <a:lnTo>
                  <a:pt x="203200" y="1778000"/>
                </a:lnTo>
                <a:cubicBezTo>
                  <a:pt x="90976" y="1778000"/>
                  <a:pt x="0" y="1687024"/>
                  <a:pt x="0" y="15748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30" name="图片占位符 29"/>
          <p:cNvSpPr>
            <a:spLocks noGrp="1"/>
          </p:cNvSpPr>
          <p:nvPr>
            <p:ph type="pic" idx="16406" hasCustomPrompt="1"/>
            <p:custDataLst>
              <p:tags r:id="rId24"/>
            </p:custDataLst>
          </p:nvPr>
        </p:nvSpPr>
        <p:spPr>
          <a:xfrm>
            <a:off x="3886200" y="4902200"/>
            <a:ext cx="914400" cy="914400"/>
          </a:xfrm>
          <a:custGeom>
            <a:avLst/>
            <a:gdLst>
              <a:gd name="connisteX0" fmla="*/ 0 w 914400"/>
              <a:gd name="connsiteY0" fmla="*/ 457200 h 914400"/>
              <a:gd name="connisteX1" fmla="*/ 457200 w 914400"/>
              <a:gd name="connsiteY1" fmla="*/ 0 h 914400"/>
              <a:gd name="connisteX2" fmla="*/ 457200 w 914400"/>
              <a:gd name="connsiteY2" fmla="*/ 0 h 914400"/>
              <a:gd name="connisteX3" fmla="*/ 914400 w 914400"/>
              <a:gd name="connsiteY3" fmla="*/ 457200 h 914400"/>
              <a:gd name="connisteX4" fmla="*/ 914400 w 914400"/>
              <a:gd name="connsiteY4" fmla="*/ 457200 h 914400"/>
              <a:gd name="connisteX5" fmla="*/ 457200 w 914400"/>
              <a:gd name="connsiteY5" fmla="*/ 914400 h 914400"/>
              <a:gd name="connisteX6" fmla="*/ 457200 w 914400"/>
              <a:gd name="connsiteY6" fmla="*/ 914400 h 914400"/>
              <a:gd name="connisteX7" fmla="*/ 0 w 914400"/>
              <a:gd name="connsiteY7" fmla="*/ 457200 h 914400"/>
              <a:gd name="connisteX8" fmla="*/ 0 w 914400"/>
              <a:gd name="connsiteY8" fmla="*/ 457200 h 91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914400" h="914400">
                <a:moveTo>
                  <a:pt x="0" y="457200"/>
                </a:moveTo>
                <a:cubicBezTo>
                  <a:pt x="0" y="204695"/>
                  <a:pt x="204695" y="0"/>
                  <a:pt x="457200" y="0"/>
                </a:cubicBezTo>
                <a:lnTo>
                  <a:pt x="457200" y="0"/>
                </a:lnTo>
                <a:cubicBezTo>
                  <a:pt x="709705" y="0"/>
                  <a:pt x="914400" y="204695"/>
                  <a:pt x="914400" y="457200"/>
                </a:cubicBezTo>
                <a:lnTo>
                  <a:pt x="914400" y="457200"/>
                </a:lnTo>
                <a:cubicBezTo>
                  <a:pt x="914400" y="709705"/>
                  <a:pt x="709705" y="914400"/>
                  <a:pt x="457200" y="914400"/>
                </a:cubicBezTo>
                <a:lnTo>
                  <a:pt x="457200" y="914400"/>
                </a:lnTo>
                <a:cubicBezTo>
                  <a:pt x="204695" y="914400"/>
                  <a:pt x="0" y="709705"/>
                  <a:pt x="0" y="457200"/>
                </a:cubicBezTo>
                <a:lnTo>
                  <a:pt x="0" y="457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31" name="文本占位符 30"/>
          <p:cNvSpPr>
            <a:spLocks noGrp="1"/>
          </p:cNvSpPr>
          <p:nvPr>
            <p:ph type="body" idx="16395" hasCustomPrompt="1"/>
            <p:custDataLst>
              <p:tags r:id="rId25"/>
            </p:custDataLst>
          </p:nvPr>
        </p:nvSpPr>
        <p:spPr>
          <a:xfrm>
            <a:off x="5054600" y="4648200"/>
            <a:ext cx="2146300" cy="406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32" name="文本占位符 31"/>
          <p:cNvSpPr>
            <a:spLocks noGrp="1"/>
          </p:cNvSpPr>
          <p:nvPr>
            <p:ph type="body" idx="16396" hasCustomPrompt="1"/>
            <p:custDataLst>
              <p:tags r:id="rId26"/>
            </p:custDataLst>
          </p:nvPr>
        </p:nvSpPr>
        <p:spPr>
          <a:xfrm>
            <a:off x="5054600" y="5156200"/>
            <a:ext cx="21463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41_5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057400"/>
            <a:ext cx="3429000" cy="3962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2" hasCustomPrompt="1"/>
            <p:custDataLst>
              <p:tags r:id="rId7"/>
            </p:custDataLst>
          </p:nvPr>
        </p:nvSpPr>
        <p:spPr>
          <a:xfrm>
            <a:off x="4648200" y="609600"/>
            <a:ext cx="3314700" cy="5638800"/>
          </a:xfrm>
          <a:custGeom>
            <a:avLst/>
            <a:gdLst>
              <a:gd name="connisteX0" fmla="*/ 0 w 3314700"/>
              <a:gd name="connsiteY0" fmla="*/ 203200 h 5638800"/>
              <a:gd name="connisteX1" fmla="*/ 203200 w 3314700"/>
              <a:gd name="connsiteY1" fmla="*/ 0 h 5638800"/>
              <a:gd name="connisteX2" fmla="*/ 3111500 w 3314700"/>
              <a:gd name="connsiteY2" fmla="*/ 0 h 5638800"/>
              <a:gd name="connisteX3" fmla="*/ 3314700 w 3314700"/>
              <a:gd name="connsiteY3" fmla="*/ 203200 h 5638800"/>
              <a:gd name="connisteX4" fmla="*/ 3314700 w 3314700"/>
              <a:gd name="connsiteY4" fmla="*/ 5435600 h 5638800"/>
              <a:gd name="connisteX5" fmla="*/ 3111500 w 3314700"/>
              <a:gd name="connsiteY5" fmla="*/ 5638800 h 5638800"/>
              <a:gd name="connisteX6" fmla="*/ 203200 w 3314700"/>
              <a:gd name="connsiteY6" fmla="*/ 5638800 h 5638800"/>
              <a:gd name="connisteX7" fmla="*/ 0 w 3314700"/>
              <a:gd name="connsiteY7" fmla="*/ 5435600 h 5638800"/>
              <a:gd name="connisteX8" fmla="*/ 0 w 33147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3147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111500" y="0"/>
                </a:lnTo>
                <a:cubicBezTo>
                  <a:pt x="3223724" y="0"/>
                  <a:pt x="3314700" y="90976"/>
                  <a:pt x="3314700" y="203200"/>
                </a:cubicBezTo>
                <a:lnTo>
                  <a:pt x="3314700" y="5435600"/>
                </a:lnTo>
                <a:cubicBezTo>
                  <a:pt x="3314700" y="5547824"/>
                  <a:pt x="3223724" y="5638800"/>
                  <a:pt x="31115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装饰  3"/>
          <p:cNvSpPr>
            <a:spLocks noGrp="1"/>
          </p:cNvSpPr>
          <p:nvPr>
            <p:ph type="body" idx="16393" hasCustomPrompt="1"/>
            <p:custDataLst>
              <p:tags r:id="rId8"/>
            </p:custDataLst>
          </p:nvPr>
        </p:nvSpPr>
        <p:spPr>
          <a:xfrm>
            <a:off x="5543550" y="1016000"/>
            <a:ext cx="1524000" cy="1524000"/>
          </a:xfrm>
          <a:custGeom>
            <a:avLst/>
            <a:gdLst>
              <a:gd name="connisteX0" fmla="*/ 0 w 1524000"/>
              <a:gd name="connsiteY0" fmla="*/ 762000 h 1524000"/>
              <a:gd name="connisteX1" fmla="*/ 762000 w 1524000"/>
              <a:gd name="connsiteY1" fmla="*/ 0 h 1524000"/>
              <a:gd name="connisteX2" fmla="*/ 762000 w 1524000"/>
              <a:gd name="connsiteY2" fmla="*/ 0 h 1524000"/>
              <a:gd name="connisteX3" fmla="*/ 1524000 w 1524000"/>
              <a:gd name="connsiteY3" fmla="*/ 762000 h 1524000"/>
              <a:gd name="connisteX4" fmla="*/ 1524000 w 1524000"/>
              <a:gd name="connsiteY4" fmla="*/ 762000 h 1524000"/>
              <a:gd name="connisteX5" fmla="*/ 762000 w 1524000"/>
              <a:gd name="connsiteY5" fmla="*/ 1524000 h 1524000"/>
              <a:gd name="connisteX6" fmla="*/ 762000 w 1524000"/>
              <a:gd name="connsiteY6" fmla="*/ 1524000 h 1524000"/>
              <a:gd name="connisteX7" fmla="*/ 0 w 1524000"/>
              <a:gd name="connsiteY7" fmla="*/ 762000 h 1524000"/>
              <a:gd name="connisteX8" fmla="*/ 0 w 1524000"/>
              <a:gd name="connsiteY8" fmla="*/ 762000 h 1524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524000" h="1524000">
                <a:moveTo>
                  <a:pt x="0" y="762000"/>
                </a:moveTo>
                <a:cubicBezTo>
                  <a:pt x="0" y="341159"/>
                  <a:pt x="341159" y="0"/>
                  <a:pt x="762000" y="0"/>
                </a:cubicBezTo>
                <a:lnTo>
                  <a:pt x="762000" y="0"/>
                </a:lnTo>
                <a:cubicBezTo>
                  <a:pt x="1182841" y="0"/>
                  <a:pt x="1524000" y="341159"/>
                  <a:pt x="1524000" y="762000"/>
                </a:cubicBezTo>
                <a:lnTo>
                  <a:pt x="1524000" y="762000"/>
                </a:lnTo>
                <a:cubicBezTo>
                  <a:pt x="1524000" y="1182841"/>
                  <a:pt x="1182841" y="1524000"/>
                  <a:pt x="762000" y="1524000"/>
                </a:cubicBezTo>
                <a:lnTo>
                  <a:pt x="762000" y="1524000"/>
                </a:lnTo>
                <a:cubicBezTo>
                  <a:pt x="341159" y="1524000"/>
                  <a:pt x="0" y="1182841"/>
                  <a:pt x="0" y="762000"/>
                </a:cubicBezTo>
                <a:lnTo>
                  <a:pt x="0" y="7620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5" name="图片占位符 14"/>
          <p:cNvSpPr>
            <a:spLocks noGrp="1"/>
          </p:cNvSpPr>
          <p:nvPr>
            <p:ph type="pic" idx="16391" hasCustomPrompt="1"/>
            <p:custDataLst>
              <p:tags r:id="rId9"/>
            </p:custDataLst>
          </p:nvPr>
        </p:nvSpPr>
        <p:spPr>
          <a:xfrm>
            <a:off x="5899150" y="1371600"/>
            <a:ext cx="812800" cy="81280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7" hasCustomPrompt="1"/>
            <p:custDataLst>
              <p:tags r:id="rId10"/>
            </p:custDataLst>
          </p:nvPr>
        </p:nvSpPr>
        <p:spPr>
          <a:xfrm>
            <a:off x="5054600" y="3759200"/>
            <a:ext cx="25019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8" hasCustomPrompt="1"/>
            <p:custDataLst>
              <p:tags r:id="rId11"/>
            </p:custDataLst>
          </p:nvPr>
        </p:nvSpPr>
        <p:spPr>
          <a:xfrm>
            <a:off x="5054600" y="4318000"/>
            <a:ext cx="25019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8" name="装饰  7"/>
          <p:cNvSpPr>
            <a:spLocks noGrp="1"/>
          </p:cNvSpPr>
          <p:nvPr>
            <p:ph type="body" idx="16395" hasCustomPrompt="1"/>
            <p:custDataLst>
              <p:tags r:id="rId12"/>
            </p:custDataLst>
          </p:nvPr>
        </p:nvSpPr>
        <p:spPr>
          <a:xfrm>
            <a:off x="8267700" y="609600"/>
            <a:ext cx="3314700" cy="5638800"/>
          </a:xfrm>
          <a:custGeom>
            <a:avLst/>
            <a:gdLst>
              <a:gd name="connisteX0" fmla="*/ 0 w 3314700"/>
              <a:gd name="connsiteY0" fmla="*/ 203200 h 5638800"/>
              <a:gd name="connisteX1" fmla="*/ 203200 w 3314700"/>
              <a:gd name="connsiteY1" fmla="*/ 0 h 5638800"/>
              <a:gd name="connisteX2" fmla="*/ 3111500 w 3314700"/>
              <a:gd name="connsiteY2" fmla="*/ 0 h 5638800"/>
              <a:gd name="connisteX3" fmla="*/ 3314700 w 3314700"/>
              <a:gd name="connsiteY3" fmla="*/ 203200 h 5638800"/>
              <a:gd name="connisteX4" fmla="*/ 3314700 w 3314700"/>
              <a:gd name="connsiteY4" fmla="*/ 5435600 h 5638800"/>
              <a:gd name="connisteX5" fmla="*/ 3111500 w 3314700"/>
              <a:gd name="connsiteY5" fmla="*/ 5638800 h 5638800"/>
              <a:gd name="connisteX6" fmla="*/ 203200 w 3314700"/>
              <a:gd name="connsiteY6" fmla="*/ 5638800 h 5638800"/>
              <a:gd name="connisteX7" fmla="*/ 0 w 3314700"/>
              <a:gd name="connsiteY7" fmla="*/ 5435600 h 5638800"/>
              <a:gd name="connisteX8" fmla="*/ 0 w 33147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3147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111500" y="0"/>
                </a:lnTo>
                <a:cubicBezTo>
                  <a:pt x="3223724" y="0"/>
                  <a:pt x="3314700" y="90976"/>
                  <a:pt x="3314700" y="203200"/>
                </a:cubicBezTo>
                <a:lnTo>
                  <a:pt x="3314700" y="5435600"/>
                </a:lnTo>
                <a:cubicBezTo>
                  <a:pt x="3314700" y="5547824"/>
                  <a:pt x="3223724" y="5638800"/>
                  <a:pt x="31115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9" name="装饰  8"/>
          <p:cNvSpPr>
            <a:spLocks noGrp="1"/>
          </p:cNvSpPr>
          <p:nvPr>
            <p:ph type="body" idx="16396" hasCustomPrompt="1"/>
            <p:custDataLst>
              <p:tags r:id="rId13"/>
            </p:custDataLst>
          </p:nvPr>
        </p:nvSpPr>
        <p:spPr>
          <a:xfrm>
            <a:off x="9163050" y="1016000"/>
            <a:ext cx="1524000" cy="1524000"/>
          </a:xfrm>
          <a:custGeom>
            <a:avLst/>
            <a:gdLst>
              <a:gd name="connisteX0" fmla="*/ 0 w 1524000"/>
              <a:gd name="connsiteY0" fmla="*/ 762000 h 1524000"/>
              <a:gd name="connisteX1" fmla="*/ 762000 w 1524000"/>
              <a:gd name="connsiteY1" fmla="*/ 0 h 1524000"/>
              <a:gd name="connisteX2" fmla="*/ 762000 w 1524000"/>
              <a:gd name="connsiteY2" fmla="*/ 0 h 1524000"/>
              <a:gd name="connisteX3" fmla="*/ 1524000 w 1524000"/>
              <a:gd name="connsiteY3" fmla="*/ 762000 h 1524000"/>
              <a:gd name="connisteX4" fmla="*/ 1524000 w 1524000"/>
              <a:gd name="connsiteY4" fmla="*/ 762000 h 1524000"/>
              <a:gd name="connisteX5" fmla="*/ 762000 w 1524000"/>
              <a:gd name="connsiteY5" fmla="*/ 1524000 h 1524000"/>
              <a:gd name="connisteX6" fmla="*/ 762000 w 1524000"/>
              <a:gd name="connsiteY6" fmla="*/ 1524000 h 1524000"/>
              <a:gd name="connisteX7" fmla="*/ 0 w 1524000"/>
              <a:gd name="connsiteY7" fmla="*/ 762000 h 1524000"/>
              <a:gd name="connisteX8" fmla="*/ 0 w 1524000"/>
              <a:gd name="connsiteY8" fmla="*/ 762000 h 1524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524000" h="1524000">
                <a:moveTo>
                  <a:pt x="0" y="762000"/>
                </a:moveTo>
                <a:cubicBezTo>
                  <a:pt x="0" y="341159"/>
                  <a:pt x="341159" y="0"/>
                  <a:pt x="762000" y="0"/>
                </a:cubicBezTo>
                <a:lnTo>
                  <a:pt x="762000" y="0"/>
                </a:lnTo>
                <a:cubicBezTo>
                  <a:pt x="1182841" y="0"/>
                  <a:pt x="1524000" y="341159"/>
                  <a:pt x="1524000" y="762000"/>
                </a:cubicBezTo>
                <a:lnTo>
                  <a:pt x="1524000" y="762000"/>
                </a:lnTo>
                <a:cubicBezTo>
                  <a:pt x="1524000" y="1182841"/>
                  <a:pt x="1182841" y="1524000"/>
                  <a:pt x="762000" y="1524000"/>
                </a:cubicBezTo>
                <a:lnTo>
                  <a:pt x="762000" y="1524000"/>
                </a:lnTo>
                <a:cubicBezTo>
                  <a:pt x="341159" y="1524000"/>
                  <a:pt x="0" y="1182841"/>
                  <a:pt x="0" y="762000"/>
                </a:cubicBezTo>
                <a:lnTo>
                  <a:pt x="0" y="7620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0" name="图片占位符 19"/>
          <p:cNvSpPr>
            <a:spLocks noGrp="1"/>
          </p:cNvSpPr>
          <p:nvPr>
            <p:ph type="pic" idx="16394" hasCustomPrompt="1"/>
            <p:custDataLst>
              <p:tags r:id="rId14"/>
            </p:custDataLst>
          </p:nvPr>
        </p:nvSpPr>
        <p:spPr>
          <a:xfrm>
            <a:off x="9518650" y="1371600"/>
            <a:ext cx="812800" cy="81280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1" name="文本占位符 20"/>
          <p:cNvSpPr>
            <a:spLocks noGrp="1"/>
          </p:cNvSpPr>
          <p:nvPr>
            <p:ph type="body" idx="16389" hasCustomPrompt="1"/>
            <p:custDataLst>
              <p:tags r:id="rId15"/>
            </p:custDataLst>
          </p:nvPr>
        </p:nvSpPr>
        <p:spPr>
          <a:xfrm>
            <a:off x="8674100" y="3759200"/>
            <a:ext cx="25019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2" name="文本占位符 21"/>
          <p:cNvSpPr>
            <a:spLocks noGrp="1"/>
          </p:cNvSpPr>
          <p:nvPr>
            <p:ph type="body" idx="16390" hasCustomPrompt="1"/>
            <p:custDataLst>
              <p:tags r:id="rId16"/>
            </p:custDataLst>
          </p:nvPr>
        </p:nvSpPr>
        <p:spPr>
          <a:xfrm>
            <a:off x="8674100" y="4318000"/>
            <a:ext cx="25019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29_18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23622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667000"/>
            <a:ext cx="2362200" cy="3352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3" hasCustomPrompt="1"/>
            <p:custDataLst>
              <p:tags r:id="rId7"/>
            </p:custDataLst>
          </p:nvPr>
        </p:nvSpPr>
        <p:spPr>
          <a:xfrm>
            <a:off x="3581400" y="609600"/>
            <a:ext cx="8001000" cy="5638800"/>
          </a:xfrm>
          <a:custGeom>
            <a:avLst/>
            <a:gdLst>
              <a:gd name="connisteX0" fmla="*/ 0 w 8001000"/>
              <a:gd name="connsiteY0" fmla="*/ 203200 h 5638800"/>
              <a:gd name="connisteX1" fmla="*/ 203200 w 8001000"/>
              <a:gd name="connsiteY1" fmla="*/ 0 h 5638800"/>
              <a:gd name="connisteX2" fmla="*/ 7797800 w 8001000"/>
              <a:gd name="connsiteY2" fmla="*/ 0 h 5638800"/>
              <a:gd name="connisteX3" fmla="*/ 8001000 w 8001000"/>
              <a:gd name="connsiteY3" fmla="*/ 203200 h 5638800"/>
              <a:gd name="connisteX4" fmla="*/ 8001000 w 8001000"/>
              <a:gd name="connsiteY4" fmla="*/ 5435600 h 5638800"/>
              <a:gd name="connisteX5" fmla="*/ 7797800 w 8001000"/>
              <a:gd name="connsiteY5" fmla="*/ 5638800 h 5638800"/>
              <a:gd name="connisteX6" fmla="*/ 203200 w 8001000"/>
              <a:gd name="connsiteY6" fmla="*/ 5638800 h 5638800"/>
              <a:gd name="connisteX7" fmla="*/ 0 w 8001000"/>
              <a:gd name="connsiteY7" fmla="*/ 5435600 h 5638800"/>
              <a:gd name="connisteX8" fmla="*/ 0 w 80010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80010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7797800" y="0"/>
                </a:lnTo>
                <a:cubicBezTo>
                  <a:pt x="7910024" y="0"/>
                  <a:pt x="8001000" y="90976"/>
                  <a:pt x="8001000" y="203200"/>
                </a:cubicBezTo>
                <a:lnTo>
                  <a:pt x="8001000" y="5435600"/>
                </a:lnTo>
                <a:cubicBezTo>
                  <a:pt x="8001000" y="5547824"/>
                  <a:pt x="7910024" y="5638800"/>
                  <a:pt x="77978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图片占位符 13"/>
          <p:cNvSpPr>
            <a:spLocks noGrp="1"/>
          </p:cNvSpPr>
          <p:nvPr>
            <p:ph type="pic" idx="16394" hasCustomPrompt="1"/>
            <p:custDataLst>
              <p:tags r:id="rId8"/>
            </p:custDataLst>
          </p:nvPr>
        </p:nvSpPr>
        <p:spPr>
          <a:xfrm>
            <a:off x="4373033" y="1498600"/>
            <a:ext cx="1219200" cy="121920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3987800" y="3022600"/>
            <a:ext cx="1989667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3987800" y="3530600"/>
            <a:ext cx="1989667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图片占位符 16"/>
          <p:cNvSpPr>
            <a:spLocks noGrp="1"/>
          </p:cNvSpPr>
          <p:nvPr>
            <p:ph type="pic" idx="16395" hasCustomPrompt="1"/>
            <p:custDataLst>
              <p:tags r:id="rId11"/>
            </p:custDataLst>
          </p:nvPr>
        </p:nvSpPr>
        <p:spPr>
          <a:xfrm>
            <a:off x="6972300" y="1498600"/>
            <a:ext cx="1219200" cy="121920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6587067" y="3022600"/>
            <a:ext cx="1989667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0" hasCustomPrompt="1"/>
            <p:custDataLst>
              <p:tags r:id="rId13"/>
            </p:custDataLst>
          </p:nvPr>
        </p:nvSpPr>
        <p:spPr>
          <a:xfrm>
            <a:off x="6587067" y="3530600"/>
            <a:ext cx="1989667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0" name="图片占位符 19"/>
          <p:cNvSpPr>
            <a:spLocks noGrp="1"/>
          </p:cNvSpPr>
          <p:nvPr>
            <p:ph type="pic" idx="16396" hasCustomPrompt="1"/>
            <p:custDataLst>
              <p:tags r:id="rId14"/>
            </p:custDataLst>
          </p:nvPr>
        </p:nvSpPr>
        <p:spPr>
          <a:xfrm>
            <a:off x="9571567" y="1498600"/>
            <a:ext cx="1219200" cy="121920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1" hasCustomPrompt="1"/>
            <p:custDataLst>
              <p:tags r:id="rId15"/>
            </p:custDataLst>
          </p:nvPr>
        </p:nvSpPr>
        <p:spPr>
          <a:xfrm>
            <a:off x="9186333" y="3022600"/>
            <a:ext cx="1989667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2" name="文本占位符 21"/>
          <p:cNvSpPr>
            <a:spLocks noGrp="1"/>
          </p:cNvSpPr>
          <p:nvPr>
            <p:ph type="body" idx="16392" hasCustomPrompt="1"/>
            <p:custDataLst>
              <p:tags r:id="rId16"/>
            </p:custDataLst>
          </p:nvPr>
        </p:nvSpPr>
        <p:spPr>
          <a:xfrm>
            <a:off x="9186333" y="3530600"/>
            <a:ext cx="1989667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5_6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057400"/>
            <a:ext cx="3429000" cy="3657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2" hasCustomPrompt="1"/>
            <p:custDataLst>
              <p:tags r:id="rId7"/>
            </p:custDataLst>
          </p:nvPr>
        </p:nvSpPr>
        <p:spPr>
          <a:xfrm>
            <a:off x="4648200" y="609600"/>
            <a:ext cx="3314700" cy="5638800"/>
          </a:xfrm>
          <a:custGeom>
            <a:avLst/>
            <a:gdLst>
              <a:gd name="connisteX0" fmla="*/ 0 w 3314700"/>
              <a:gd name="connsiteY0" fmla="*/ 203200 h 5638800"/>
              <a:gd name="connisteX1" fmla="*/ 203200 w 3314700"/>
              <a:gd name="connsiteY1" fmla="*/ 0 h 5638800"/>
              <a:gd name="connisteX2" fmla="*/ 3111500 w 3314700"/>
              <a:gd name="connsiteY2" fmla="*/ 0 h 5638800"/>
              <a:gd name="connisteX3" fmla="*/ 3314700 w 3314700"/>
              <a:gd name="connsiteY3" fmla="*/ 203200 h 5638800"/>
              <a:gd name="connisteX4" fmla="*/ 3314700 w 3314700"/>
              <a:gd name="connsiteY4" fmla="*/ 5435600 h 5638800"/>
              <a:gd name="connisteX5" fmla="*/ 3111500 w 3314700"/>
              <a:gd name="connsiteY5" fmla="*/ 5638800 h 5638800"/>
              <a:gd name="connisteX6" fmla="*/ 203200 w 3314700"/>
              <a:gd name="connsiteY6" fmla="*/ 5638800 h 5638800"/>
              <a:gd name="connisteX7" fmla="*/ 0 w 3314700"/>
              <a:gd name="connsiteY7" fmla="*/ 5435600 h 5638800"/>
              <a:gd name="connisteX8" fmla="*/ 0 w 33147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3147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111500" y="0"/>
                </a:lnTo>
                <a:cubicBezTo>
                  <a:pt x="3223724" y="0"/>
                  <a:pt x="3314700" y="90976"/>
                  <a:pt x="3314700" y="203200"/>
                </a:cubicBezTo>
                <a:lnTo>
                  <a:pt x="3314700" y="5435600"/>
                </a:lnTo>
                <a:cubicBezTo>
                  <a:pt x="3314700" y="5547824"/>
                  <a:pt x="3223724" y="5638800"/>
                  <a:pt x="31115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装饰  3"/>
          <p:cNvSpPr>
            <a:spLocks noGrp="1"/>
          </p:cNvSpPr>
          <p:nvPr>
            <p:ph type="body" idx="16393" hasCustomPrompt="1"/>
            <p:custDataLst>
              <p:tags r:id="rId8"/>
            </p:custDataLst>
          </p:nvPr>
        </p:nvSpPr>
        <p:spPr>
          <a:xfrm>
            <a:off x="5543550" y="1295400"/>
            <a:ext cx="1524000" cy="1524000"/>
          </a:xfrm>
          <a:custGeom>
            <a:avLst/>
            <a:gdLst>
              <a:gd name="connisteX0" fmla="*/ 0 w 1524000"/>
              <a:gd name="connsiteY0" fmla="*/ 762000 h 1524000"/>
              <a:gd name="connisteX1" fmla="*/ 762000 w 1524000"/>
              <a:gd name="connsiteY1" fmla="*/ 0 h 1524000"/>
              <a:gd name="connisteX2" fmla="*/ 762000 w 1524000"/>
              <a:gd name="connsiteY2" fmla="*/ 0 h 1524000"/>
              <a:gd name="connisteX3" fmla="*/ 1524000 w 1524000"/>
              <a:gd name="connsiteY3" fmla="*/ 762000 h 1524000"/>
              <a:gd name="connisteX4" fmla="*/ 1524000 w 1524000"/>
              <a:gd name="connsiteY4" fmla="*/ 762000 h 1524000"/>
              <a:gd name="connisteX5" fmla="*/ 762000 w 1524000"/>
              <a:gd name="connsiteY5" fmla="*/ 1524000 h 1524000"/>
              <a:gd name="connisteX6" fmla="*/ 762000 w 1524000"/>
              <a:gd name="connsiteY6" fmla="*/ 1524000 h 1524000"/>
              <a:gd name="connisteX7" fmla="*/ 0 w 1524000"/>
              <a:gd name="connsiteY7" fmla="*/ 762000 h 1524000"/>
              <a:gd name="connisteX8" fmla="*/ 0 w 1524000"/>
              <a:gd name="connsiteY8" fmla="*/ 762000 h 1524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524000" h="1524000">
                <a:moveTo>
                  <a:pt x="0" y="762000"/>
                </a:moveTo>
                <a:cubicBezTo>
                  <a:pt x="0" y="341159"/>
                  <a:pt x="341159" y="0"/>
                  <a:pt x="762000" y="0"/>
                </a:cubicBezTo>
                <a:lnTo>
                  <a:pt x="762000" y="0"/>
                </a:lnTo>
                <a:cubicBezTo>
                  <a:pt x="1182841" y="0"/>
                  <a:pt x="1524000" y="341159"/>
                  <a:pt x="1524000" y="762000"/>
                </a:cubicBezTo>
                <a:lnTo>
                  <a:pt x="1524000" y="762000"/>
                </a:lnTo>
                <a:cubicBezTo>
                  <a:pt x="1524000" y="1182841"/>
                  <a:pt x="1182841" y="1524000"/>
                  <a:pt x="762000" y="1524000"/>
                </a:cubicBezTo>
                <a:lnTo>
                  <a:pt x="762000" y="1524000"/>
                </a:lnTo>
                <a:cubicBezTo>
                  <a:pt x="341159" y="1524000"/>
                  <a:pt x="0" y="1182841"/>
                  <a:pt x="0" y="762000"/>
                </a:cubicBezTo>
                <a:lnTo>
                  <a:pt x="0" y="762000"/>
                </a:lnTo>
                <a:close/>
              </a:path>
            </a:pathLst>
          </a:custGeom>
          <a:solidFill>
            <a:srgbClr val="FFFFFF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5" name="图片占位符 14"/>
          <p:cNvSpPr>
            <a:spLocks noGrp="1"/>
          </p:cNvSpPr>
          <p:nvPr>
            <p:ph type="pic" idx="16391" hasCustomPrompt="1"/>
            <p:custDataLst>
              <p:tags r:id="rId9"/>
            </p:custDataLst>
          </p:nvPr>
        </p:nvSpPr>
        <p:spPr>
          <a:xfrm>
            <a:off x="5899150" y="1651000"/>
            <a:ext cx="812800" cy="81280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7" hasCustomPrompt="1"/>
            <p:custDataLst>
              <p:tags r:id="rId10"/>
            </p:custDataLst>
          </p:nvPr>
        </p:nvSpPr>
        <p:spPr>
          <a:xfrm>
            <a:off x="5054600" y="3175000"/>
            <a:ext cx="25019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8" hasCustomPrompt="1"/>
            <p:custDataLst>
              <p:tags r:id="rId11"/>
            </p:custDataLst>
          </p:nvPr>
        </p:nvSpPr>
        <p:spPr>
          <a:xfrm>
            <a:off x="5054600" y="3733800"/>
            <a:ext cx="25019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8" name="装饰  7"/>
          <p:cNvSpPr>
            <a:spLocks noGrp="1"/>
          </p:cNvSpPr>
          <p:nvPr>
            <p:ph type="body" idx="16395" hasCustomPrompt="1"/>
            <p:custDataLst>
              <p:tags r:id="rId12"/>
            </p:custDataLst>
          </p:nvPr>
        </p:nvSpPr>
        <p:spPr>
          <a:xfrm>
            <a:off x="8267700" y="609600"/>
            <a:ext cx="3314700" cy="5638800"/>
          </a:xfrm>
          <a:custGeom>
            <a:avLst/>
            <a:gdLst>
              <a:gd name="connisteX0" fmla="*/ 0 w 3314700"/>
              <a:gd name="connsiteY0" fmla="*/ 203200 h 5638800"/>
              <a:gd name="connisteX1" fmla="*/ 203200 w 3314700"/>
              <a:gd name="connsiteY1" fmla="*/ 0 h 5638800"/>
              <a:gd name="connisteX2" fmla="*/ 3111500 w 3314700"/>
              <a:gd name="connsiteY2" fmla="*/ 0 h 5638800"/>
              <a:gd name="connisteX3" fmla="*/ 3314700 w 3314700"/>
              <a:gd name="connsiteY3" fmla="*/ 203200 h 5638800"/>
              <a:gd name="connisteX4" fmla="*/ 3314700 w 3314700"/>
              <a:gd name="connsiteY4" fmla="*/ 5435600 h 5638800"/>
              <a:gd name="connisteX5" fmla="*/ 3111500 w 3314700"/>
              <a:gd name="connsiteY5" fmla="*/ 5638800 h 5638800"/>
              <a:gd name="connisteX6" fmla="*/ 203200 w 3314700"/>
              <a:gd name="connsiteY6" fmla="*/ 5638800 h 5638800"/>
              <a:gd name="connisteX7" fmla="*/ 0 w 3314700"/>
              <a:gd name="connsiteY7" fmla="*/ 5435600 h 5638800"/>
              <a:gd name="connisteX8" fmla="*/ 0 w 33147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3147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111500" y="0"/>
                </a:lnTo>
                <a:cubicBezTo>
                  <a:pt x="3223724" y="0"/>
                  <a:pt x="3314700" y="90976"/>
                  <a:pt x="3314700" y="203200"/>
                </a:cubicBezTo>
                <a:lnTo>
                  <a:pt x="3314700" y="5435600"/>
                </a:lnTo>
                <a:cubicBezTo>
                  <a:pt x="3314700" y="5547824"/>
                  <a:pt x="3223724" y="5638800"/>
                  <a:pt x="31115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9" name="装饰  8"/>
          <p:cNvSpPr>
            <a:spLocks noGrp="1"/>
          </p:cNvSpPr>
          <p:nvPr>
            <p:ph type="body" idx="16396" hasCustomPrompt="1"/>
            <p:custDataLst>
              <p:tags r:id="rId13"/>
            </p:custDataLst>
          </p:nvPr>
        </p:nvSpPr>
        <p:spPr>
          <a:xfrm>
            <a:off x="9163050" y="1295400"/>
            <a:ext cx="1524000" cy="1524000"/>
          </a:xfrm>
          <a:custGeom>
            <a:avLst/>
            <a:gdLst>
              <a:gd name="connisteX0" fmla="*/ 0 w 1524000"/>
              <a:gd name="connsiteY0" fmla="*/ 762000 h 1524000"/>
              <a:gd name="connisteX1" fmla="*/ 762000 w 1524000"/>
              <a:gd name="connsiteY1" fmla="*/ 0 h 1524000"/>
              <a:gd name="connisteX2" fmla="*/ 762000 w 1524000"/>
              <a:gd name="connsiteY2" fmla="*/ 0 h 1524000"/>
              <a:gd name="connisteX3" fmla="*/ 1524000 w 1524000"/>
              <a:gd name="connsiteY3" fmla="*/ 762000 h 1524000"/>
              <a:gd name="connisteX4" fmla="*/ 1524000 w 1524000"/>
              <a:gd name="connsiteY4" fmla="*/ 762000 h 1524000"/>
              <a:gd name="connisteX5" fmla="*/ 762000 w 1524000"/>
              <a:gd name="connsiteY5" fmla="*/ 1524000 h 1524000"/>
              <a:gd name="connisteX6" fmla="*/ 762000 w 1524000"/>
              <a:gd name="connsiteY6" fmla="*/ 1524000 h 1524000"/>
              <a:gd name="connisteX7" fmla="*/ 0 w 1524000"/>
              <a:gd name="connsiteY7" fmla="*/ 762000 h 1524000"/>
              <a:gd name="connisteX8" fmla="*/ 0 w 1524000"/>
              <a:gd name="connsiteY8" fmla="*/ 762000 h 1524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524000" h="1524000">
                <a:moveTo>
                  <a:pt x="0" y="762000"/>
                </a:moveTo>
                <a:cubicBezTo>
                  <a:pt x="0" y="341159"/>
                  <a:pt x="341159" y="0"/>
                  <a:pt x="762000" y="0"/>
                </a:cubicBezTo>
                <a:lnTo>
                  <a:pt x="762000" y="0"/>
                </a:lnTo>
                <a:cubicBezTo>
                  <a:pt x="1182841" y="0"/>
                  <a:pt x="1524000" y="341159"/>
                  <a:pt x="1524000" y="762000"/>
                </a:cubicBezTo>
                <a:lnTo>
                  <a:pt x="1524000" y="762000"/>
                </a:lnTo>
                <a:cubicBezTo>
                  <a:pt x="1524000" y="1182841"/>
                  <a:pt x="1182841" y="1524000"/>
                  <a:pt x="762000" y="1524000"/>
                </a:cubicBezTo>
                <a:lnTo>
                  <a:pt x="762000" y="1524000"/>
                </a:lnTo>
                <a:cubicBezTo>
                  <a:pt x="341159" y="1524000"/>
                  <a:pt x="0" y="1182841"/>
                  <a:pt x="0" y="762000"/>
                </a:cubicBezTo>
                <a:lnTo>
                  <a:pt x="0" y="7620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0" name="图片占位符 19"/>
          <p:cNvSpPr>
            <a:spLocks noGrp="1"/>
          </p:cNvSpPr>
          <p:nvPr>
            <p:ph type="pic" idx="16394" hasCustomPrompt="1"/>
            <p:custDataLst>
              <p:tags r:id="rId14"/>
            </p:custDataLst>
          </p:nvPr>
        </p:nvSpPr>
        <p:spPr>
          <a:xfrm>
            <a:off x="9518650" y="1651000"/>
            <a:ext cx="812800" cy="81280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1" name="文本占位符 20"/>
          <p:cNvSpPr>
            <a:spLocks noGrp="1"/>
          </p:cNvSpPr>
          <p:nvPr>
            <p:ph type="body" idx="16389" hasCustomPrompt="1"/>
            <p:custDataLst>
              <p:tags r:id="rId15"/>
            </p:custDataLst>
          </p:nvPr>
        </p:nvSpPr>
        <p:spPr>
          <a:xfrm>
            <a:off x="8674100" y="3175000"/>
            <a:ext cx="25019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2" name="文本占位符 21"/>
          <p:cNvSpPr>
            <a:spLocks noGrp="1"/>
          </p:cNvSpPr>
          <p:nvPr>
            <p:ph type="body" idx="16390" hasCustomPrompt="1"/>
            <p:custDataLst>
              <p:tags r:id="rId16"/>
            </p:custDataLst>
          </p:nvPr>
        </p:nvSpPr>
        <p:spPr>
          <a:xfrm>
            <a:off x="8674100" y="3733800"/>
            <a:ext cx="25019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40_1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23622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667000"/>
            <a:ext cx="2362200" cy="3352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3" hasCustomPrompt="1"/>
            <p:custDataLst>
              <p:tags r:id="rId7"/>
            </p:custDataLst>
          </p:nvPr>
        </p:nvSpPr>
        <p:spPr>
          <a:xfrm>
            <a:off x="3581400" y="3606800"/>
            <a:ext cx="2463800" cy="2641600"/>
          </a:xfrm>
          <a:custGeom>
            <a:avLst/>
            <a:gdLst>
              <a:gd name="connisteX0" fmla="*/ 0 w 2463800"/>
              <a:gd name="connsiteY0" fmla="*/ 0 h 2641600"/>
              <a:gd name="connisteX1" fmla="*/ 2463800 w 2463800"/>
              <a:gd name="connsiteY1" fmla="*/ 0 h 2641600"/>
              <a:gd name="connisteX2" fmla="*/ 2463800 w 2463800"/>
              <a:gd name="connsiteY2" fmla="*/ 2438400 h 2641600"/>
              <a:gd name="connisteX3" fmla="*/ 2260600 w 2463800"/>
              <a:gd name="connsiteY3" fmla="*/ 2641600 h 2641600"/>
              <a:gd name="connisteX4" fmla="*/ 203200 w 2463800"/>
              <a:gd name="connsiteY4" fmla="*/ 2641600 h 2641600"/>
              <a:gd name="connisteX5" fmla="*/ 0 w 2463800"/>
              <a:gd name="connsiteY5" fmla="*/ 2438400 h 2641600"/>
              <a:gd name="connisteX6" fmla="*/ 0 w 2463800"/>
              <a:gd name="connsiteY6" fmla="*/ 0 h 2641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463800" h="2641600">
                <a:moveTo>
                  <a:pt x="0" y="0"/>
                </a:moveTo>
                <a:lnTo>
                  <a:pt x="2463800" y="0"/>
                </a:lnTo>
                <a:lnTo>
                  <a:pt x="2463800" y="2438400"/>
                </a:lnTo>
                <a:cubicBezTo>
                  <a:pt x="2463800" y="2550624"/>
                  <a:pt x="2372824" y="2641600"/>
                  <a:pt x="2260600" y="2641600"/>
                </a:cubicBezTo>
                <a:lnTo>
                  <a:pt x="203200" y="2641600"/>
                </a:lnTo>
                <a:cubicBezTo>
                  <a:pt x="90976" y="2641600"/>
                  <a:pt x="0" y="2550624"/>
                  <a:pt x="0" y="243840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图片占位符 13"/>
          <p:cNvSpPr>
            <a:spLocks noGrp="1"/>
          </p:cNvSpPr>
          <p:nvPr>
            <p:ph type="pic" idx="16394" hasCustomPrompt="1"/>
            <p:custDataLst>
              <p:tags r:id="rId8"/>
            </p:custDataLst>
          </p:nvPr>
        </p:nvSpPr>
        <p:spPr>
          <a:xfrm>
            <a:off x="3581400" y="609600"/>
            <a:ext cx="2463800" cy="2997200"/>
          </a:xfrm>
          <a:custGeom>
            <a:avLst/>
            <a:gdLst>
              <a:gd name="connisteX0" fmla="*/ 0 w 2463800"/>
              <a:gd name="connsiteY0" fmla="*/ 203200 h 2997200"/>
              <a:gd name="connisteX1" fmla="*/ 203200 w 2463800"/>
              <a:gd name="connsiteY1" fmla="*/ 0 h 2997200"/>
              <a:gd name="connisteX2" fmla="*/ 2260600 w 2463800"/>
              <a:gd name="connsiteY2" fmla="*/ 0 h 2997200"/>
              <a:gd name="connisteX3" fmla="*/ 2463800 w 2463800"/>
              <a:gd name="connsiteY3" fmla="*/ 203200 h 2997200"/>
              <a:gd name="connisteX4" fmla="*/ 2463800 w 2463800"/>
              <a:gd name="connsiteY4" fmla="*/ 2997200 h 2997200"/>
              <a:gd name="connisteX5" fmla="*/ 0 w 2463800"/>
              <a:gd name="connsiteY5" fmla="*/ 2997200 h 2997200"/>
              <a:gd name="connisteX6" fmla="*/ 0 w 2463800"/>
              <a:gd name="connsiteY6" fmla="*/ 203200 h 299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463800" h="2997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260600" y="0"/>
                </a:lnTo>
                <a:cubicBezTo>
                  <a:pt x="2372824" y="0"/>
                  <a:pt x="2463800" y="90976"/>
                  <a:pt x="2463800" y="203200"/>
                </a:cubicBezTo>
                <a:lnTo>
                  <a:pt x="2463800" y="2997200"/>
                </a:lnTo>
                <a:lnTo>
                  <a:pt x="0" y="29972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3886200" y="3911600"/>
            <a:ext cx="1854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3886200" y="4419600"/>
            <a:ext cx="18542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装饰  6"/>
          <p:cNvSpPr>
            <a:spLocks noGrp="1"/>
          </p:cNvSpPr>
          <p:nvPr>
            <p:ph type="body" idx="16395" hasCustomPrompt="1"/>
            <p:custDataLst>
              <p:tags r:id="rId11"/>
            </p:custDataLst>
          </p:nvPr>
        </p:nvSpPr>
        <p:spPr>
          <a:xfrm>
            <a:off x="6350000" y="3606800"/>
            <a:ext cx="2463800" cy="2641600"/>
          </a:xfrm>
          <a:custGeom>
            <a:avLst/>
            <a:gdLst>
              <a:gd name="connisteX0" fmla="*/ 0 w 2463800"/>
              <a:gd name="connsiteY0" fmla="*/ 0 h 2641600"/>
              <a:gd name="connisteX1" fmla="*/ 2463800 w 2463800"/>
              <a:gd name="connsiteY1" fmla="*/ 0 h 2641600"/>
              <a:gd name="connisteX2" fmla="*/ 2463800 w 2463800"/>
              <a:gd name="connsiteY2" fmla="*/ 2438400 h 2641600"/>
              <a:gd name="connisteX3" fmla="*/ 2260600 w 2463800"/>
              <a:gd name="connsiteY3" fmla="*/ 2641600 h 2641600"/>
              <a:gd name="connisteX4" fmla="*/ 203200 w 2463800"/>
              <a:gd name="connsiteY4" fmla="*/ 2641600 h 2641600"/>
              <a:gd name="connisteX5" fmla="*/ 0 w 2463800"/>
              <a:gd name="connsiteY5" fmla="*/ 2438400 h 2641600"/>
              <a:gd name="connisteX6" fmla="*/ 0 w 2463800"/>
              <a:gd name="connsiteY6" fmla="*/ 0 h 2641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463800" h="2641600">
                <a:moveTo>
                  <a:pt x="0" y="0"/>
                </a:moveTo>
                <a:lnTo>
                  <a:pt x="2463800" y="0"/>
                </a:lnTo>
                <a:lnTo>
                  <a:pt x="2463800" y="2438400"/>
                </a:lnTo>
                <a:cubicBezTo>
                  <a:pt x="2463800" y="2550624"/>
                  <a:pt x="2372824" y="2641600"/>
                  <a:pt x="2260600" y="2641600"/>
                </a:cubicBezTo>
                <a:lnTo>
                  <a:pt x="203200" y="2641600"/>
                </a:lnTo>
                <a:cubicBezTo>
                  <a:pt x="90976" y="2641600"/>
                  <a:pt x="0" y="2550624"/>
                  <a:pt x="0" y="243840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8" name="图片占位符 17"/>
          <p:cNvSpPr>
            <a:spLocks noGrp="1"/>
          </p:cNvSpPr>
          <p:nvPr>
            <p:ph type="pic" idx="16396" hasCustomPrompt="1"/>
            <p:custDataLst>
              <p:tags r:id="rId12"/>
            </p:custDataLst>
          </p:nvPr>
        </p:nvSpPr>
        <p:spPr>
          <a:xfrm>
            <a:off x="6350000" y="609600"/>
            <a:ext cx="2463800" cy="2997200"/>
          </a:xfrm>
          <a:custGeom>
            <a:avLst/>
            <a:gdLst>
              <a:gd name="connisteX0" fmla="*/ 0 w 2463800"/>
              <a:gd name="connsiteY0" fmla="*/ 203200 h 2997200"/>
              <a:gd name="connisteX1" fmla="*/ 203200 w 2463800"/>
              <a:gd name="connsiteY1" fmla="*/ 0 h 2997200"/>
              <a:gd name="connisteX2" fmla="*/ 2260600 w 2463800"/>
              <a:gd name="connsiteY2" fmla="*/ 0 h 2997200"/>
              <a:gd name="connisteX3" fmla="*/ 2463800 w 2463800"/>
              <a:gd name="connsiteY3" fmla="*/ 203200 h 2997200"/>
              <a:gd name="connisteX4" fmla="*/ 2463800 w 2463800"/>
              <a:gd name="connsiteY4" fmla="*/ 2997200 h 2997200"/>
              <a:gd name="connisteX5" fmla="*/ 0 w 2463800"/>
              <a:gd name="connsiteY5" fmla="*/ 2997200 h 2997200"/>
              <a:gd name="connisteX6" fmla="*/ 0 w 2463800"/>
              <a:gd name="connsiteY6" fmla="*/ 203200 h 299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463800" h="2997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260600" y="0"/>
                </a:lnTo>
                <a:cubicBezTo>
                  <a:pt x="2372824" y="0"/>
                  <a:pt x="2463800" y="90976"/>
                  <a:pt x="2463800" y="203200"/>
                </a:cubicBezTo>
                <a:lnTo>
                  <a:pt x="2463800" y="2997200"/>
                </a:lnTo>
                <a:lnTo>
                  <a:pt x="0" y="29972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3"/>
            </p:custDataLst>
          </p:nvPr>
        </p:nvSpPr>
        <p:spPr>
          <a:xfrm>
            <a:off x="6654800" y="3911600"/>
            <a:ext cx="1854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0" hasCustomPrompt="1"/>
            <p:custDataLst>
              <p:tags r:id="rId14"/>
            </p:custDataLst>
          </p:nvPr>
        </p:nvSpPr>
        <p:spPr>
          <a:xfrm>
            <a:off x="6654800" y="4419600"/>
            <a:ext cx="18542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1" name="装饰  0"/>
          <p:cNvSpPr>
            <a:spLocks noGrp="1"/>
          </p:cNvSpPr>
          <p:nvPr>
            <p:ph type="body" idx="16397" hasCustomPrompt="1"/>
            <p:custDataLst>
              <p:tags r:id="rId15"/>
            </p:custDataLst>
          </p:nvPr>
        </p:nvSpPr>
        <p:spPr>
          <a:xfrm>
            <a:off x="9118600" y="3606800"/>
            <a:ext cx="2463800" cy="2641600"/>
          </a:xfrm>
          <a:custGeom>
            <a:avLst/>
            <a:gdLst>
              <a:gd name="connisteX0" fmla="*/ 0 w 2463800"/>
              <a:gd name="connsiteY0" fmla="*/ 0 h 2641600"/>
              <a:gd name="connisteX1" fmla="*/ 2463800 w 2463800"/>
              <a:gd name="connsiteY1" fmla="*/ 0 h 2641600"/>
              <a:gd name="connisteX2" fmla="*/ 2463800 w 2463800"/>
              <a:gd name="connsiteY2" fmla="*/ 2438400 h 2641600"/>
              <a:gd name="connisteX3" fmla="*/ 2260600 w 2463800"/>
              <a:gd name="connsiteY3" fmla="*/ 2641600 h 2641600"/>
              <a:gd name="connisteX4" fmla="*/ 203200 w 2463800"/>
              <a:gd name="connsiteY4" fmla="*/ 2641600 h 2641600"/>
              <a:gd name="connisteX5" fmla="*/ 0 w 2463800"/>
              <a:gd name="connsiteY5" fmla="*/ 2438400 h 2641600"/>
              <a:gd name="connisteX6" fmla="*/ 0 w 2463800"/>
              <a:gd name="connsiteY6" fmla="*/ 0 h 2641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463800" h="2641600">
                <a:moveTo>
                  <a:pt x="0" y="0"/>
                </a:moveTo>
                <a:lnTo>
                  <a:pt x="2463800" y="0"/>
                </a:lnTo>
                <a:lnTo>
                  <a:pt x="2463800" y="2438400"/>
                </a:lnTo>
                <a:cubicBezTo>
                  <a:pt x="2463800" y="2550624"/>
                  <a:pt x="2372824" y="2641600"/>
                  <a:pt x="2260600" y="2641600"/>
                </a:cubicBezTo>
                <a:lnTo>
                  <a:pt x="203200" y="2641600"/>
                </a:lnTo>
                <a:cubicBezTo>
                  <a:pt x="90976" y="2641600"/>
                  <a:pt x="0" y="2550624"/>
                  <a:pt x="0" y="243840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2" name="图片占位符 21"/>
          <p:cNvSpPr>
            <a:spLocks noGrp="1"/>
          </p:cNvSpPr>
          <p:nvPr>
            <p:ph type="pic" idx="16398" hasCustomPrompt="1"/>
            <p:custDataLst>
              <p:tags r:id="rId16"/>
            </p:custDataLst>
          </p:nvPr>
        </p:nvSpPr>
        <p:spPr>
          <a:xfrm>
            <a:off x="9118600" y="609600"/>
            <a:ext cx="2463800" cy="2997200"/>
          </a:xfrm>
          <a:custGeom>
            <a:avLst/>
            <a:gdLst>
              <a:gd name="connisteX0" fmla="*/ 0 w 2463800"/>
              <a:gd name="connsiteY0" fmla="*/ 203200 h 2997200"/>
              <a:gd name="connisteX1" fmla="*/ 203200 w 2463800"/>
              <a:gd name="connsiteY1" fmla="*/ 0 h 2997200"/>
              <a:gd name="connisteX2" fmla="*/ 2260600 w 2463800"/>
              <a:gd name="connsiteY2" fmla="*/ 0 h 2997200"/>
              <a:gd name="connisteX3" fmla="*/ 2463800 w 2463800"/>
              <a:gd name="connsiteY3" fmla="*/ 203200 h 2997200"/>
              <a:gd name="connisteX4" fmla="*/ 2463800 w 2463800"/>
              <a:gd name="connsiteY4" fmla="*/ 2997200 h 2997200"/>
              <a:gd name="connisteX5" fmla="*/ 0 w 2463800"/>
              <a:gd name="connsiteY5" fmla="*/ 2997200 h 2997200"/>
              <a:gd name="connisteX6" fmla="*/ 0 w 2463800"/>
              <a:gd name="connsiteY6" fmla="*/ 203200 h 299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463800" h="2997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260600" y="0"/>
                </a:lnTo>
                <a:cubicBezTo>
                  <a:pt x="2372824" y="0"/>
                  <a:pt x="2463800" y="90976"/>
                  <a:pt x="2463800" y="203200"/>
                </a:cubicBezTo>
                <a:lnTo>
                  <a:pt x="2463800" y="2997200"/>
                </a:lnTo>
                <a:lnTo>
                  <a:pt x="0" y="29972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1" hasCustomPrompt="1"/>
            <p:custDataLst>
              <p:tags r:id="rId17"/>
            </p:custDataLst>
          </p:nvPr>
        </p:nvSpPr>
        <p:spPr>
          <a:xfrm>
            <a:off x="9423400" y="3911600"/>
            <a:ext cx="1854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4" name="文本占位符 23"/>
          <p:cNvSpPr>
            <a:spLocks noGrp="1"/>
          </p:cNvSpPr>
          <p:nvPr>
            <p:ph type="body" idx="16392" hasCustomPrompt="1"/>
            <p:custDataLst>
              <p:tags r:id="rId18"/>
            </p:custDataLst>
          </p:nvPr>
        </p:nvSpPr>
        <p:spPr>
          <a:xfrm>
            <a:off x="9423400" y="4419600"/>
            <a:ext cx="18542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62_10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0" hasCustomPrompt="1"/>
            <p:custDataLst>
              <p:tags r:id="rId6"/>
            </p:custDataLst>
          </p:nvPr>
        </p:nvSpPr>
        <p:spPr>
          <a:xfrm>
            <a:off x="609600" y="2794000"/>
            <a:ext cx="10972800" cy="3454400"/>
          </a:xfrm>
          <a:custGeom>
            <a:avLst/>
            <a:gdLst>
              <a:gd name="connisteX0" fmla="*/ 0 w 10972800"/>
              <a:gd name="connsiteY0" fmla="*/ 203200 h 3454400"/>
              <a:gd name="connisteX1" fmla="*/ 203200 w 10972800"/>
              <a:gd name="connsiteY1" fmla="*/ 0 h 3454400"/>
              <a:gd name="connisteX2" fmla="*/ 10769600 w 10972800"/>
              <a:gd name="connsiteY2" fmla="*/ 0 h 3454400"/>
              <a:gd name="connisteX3" fmla="*/ 10972800 w 10972800"/>
              <a:gd name="connsiteY3" fmla="*/ 203200 h 3454400"/>
              <a:gd name="connisteX4" fmla="*/ 10972800 w 10972800"/>
              <a:gd name="connsiteY4" fmla="*/ 3251200 h 3454400"/>
              <a:gd name="connisteX5" fmla="*/ 10769600 w 10972800"/>
              <a:gd name="connsiteY5" fmla="*/ 3454400 h 3454400"/>
              <a:gd name="connisteX6" fmla="*/ 203200 w 10972800"/>
              <a:gd name="connsiteY6" fmla="*/ 3454400 h 3454400"/>
              <a:gd name="connisteX7" fmla="*/ 0 w 10972800"/>
              <a:gd name="connsiteY7" fmla="*/ 3251200 h 3454400"/>
              <a:gd name="connisteX8" fmla="*/ 0 w 10972800"/>
              <a:gd name="connsiteY8" fmla="*/ 203200 h 345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345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3251200"/>
                </a:lnTo>
                <a:cubicBezTo>
                  <a:pt x="10972800" y="3363424"/>
                  <a:pt x="10881824" y="3454400"/>
                  <a:pt x="10769600" y="3454400"/>
                </a:cubicBezTo>
                <a:lnTo>
                  <a:pt x="203200" y="3454400"/>
                </a:lnTo>
                <a:cubicBezTo>
                  <a:pt x="90976" y="3454400"/>
                  <a:pt x="0" y="3363424"/>
                  <a:pt x="0" y="32512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1" hasCustomPrompt="1"/>
            <p:custDataLst>
              <p:tags r:id="rId7"/>
            </p:custDataLst>
          </p:nvPr>
        </p:nvSpPr>
        <p:spPr>
          <a:xfrm>
            <a:off x="4648200" y="6096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4800600" y="609600"/>
            <a:ext cx="30099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4800600" y="1117600"/>
            <a:ext cx="30099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2" hasCustomPrompt="1"/>
            <p:custDataLst>
              <p:tags r:id="rId10"/>
            </p:custDataLst>
          </p:nvPr>
        </p:nvSpPr>
        <p:spPr>
          <a:xfrm>
            <a:off x="8420100" y="6096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8" hasCustomPrompt="1"/>
            <p:custDataLst>
              <p:tags r:id="rId11"/>
            </p:custDataLst>
          </p:nvPr>
        </p:nvSpPr>
        <p:spPr>
          <a:xfrm>
            <a:off x="8572500" y="609600"/>
            <a:ext cx="30099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8572500" y="1117600"/>
            <a:ext cx="30099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50_33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23622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667000"/>
            <a:ext cx="2362200" cy="3048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内容占位符 12"/>
          <p:cNvSpPr>
            <a:spLocks noGrp="1"/>
          </p:cNvSpPr>
          <p:nvPr>
            <p:ph idx="16393" hasCustomPrompt="1"/>
            <p:custDataLst>
              <p:tags r:id="rId7"/>
            </p:custDataLst>
          </p:nvPr>
        </p:nvSpPr>
        <p:spPr>
          <a:xfrm>
            <a:off x="3581400" y="609600"/>
            <a:ext cx="3581400" cy="5638800"/>
          </a:xfrm>
          <a:custGeom>
            <a:avLst/>
            <a:gdLst>
              <a:gd name="connisteX0" fmla="*/ 0 w 3581400"/>
              <a:gd name="connsiteY0" fmla="*/ 203200 h 5638800"/>
              <a:gd name="connisteX1" fmla="*/ 203200 w 3581400"/>
              <a:gd name="connsiteY1" fmla="*/ 0 h 5638800"/>
              <a:gd name="connisteX2" fmla="*/ 3581400 w 3581400"/>
              <a:gd name="connsiteY2" fmla="*/ 0 h 5638800"/>
              <a:gd name="connisteX3" fmla="*/ 3581400 w 3581400"/>
              <a:gd name="connsiteY3" fmla="*/ 5638800 h 5638800"/>
              <a:gd name="connisteX4" fmla="*/ 203200 w 3581400"/>
              <a:gd name="connsiteY4" fmla="*/ 5638800 h 5638800"/>
              <a:gd name="connisteX5" fmla="*/ 0 w 3581400"/>
              <a:gd name="connsiteY5" fmla="*/ 5435600 h 5638800"/>
              <a:gd name="connisteX6" fmla="*/ 0 w 3581400"/>
              <a:gd name="connsiteY6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5814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581400" y="0"/>
                </a:lnTo>
                <a:lnTo>
                  <a:pt x="3581400" y="5638800"/>
                </a:ln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装饰  3"/>
          <p:cNvSpPr>
            <a:spLocks noGrp="1"/>
          </p:cNvSpPr>
          <p:nvPr>
            <p:ph type="body" idx="16394" hasCustomPrompt="1"/>
            <p:custDataLst>
              <p:tags r:id="rId8"/>
            </p:custDataLst>
          </p:nvPr>
        </p:nvSpPr>
        <p:spPr>
          <a:xfrm>
            <a:off x="7162800" y="609600"/>
            <a:ext cx="4419600" cy="5638800"/>
          </a:xfrm>
          <a:custGeom>
            <a:avLst/>
            <a:gdLst>
              <a:gd name="connisteX0" fmla="*/ 0 w 4419600"/>
              <a:gd name="connsiteY0" fmla="*/ 0 h 5638800"/>
              <a:gd name="connisteX1" fmla="*/ 4216400 w 4419600"/>
              <a:gd name="connsiteY1" fmla="*/ 0 h 5638800"/>
              <a:gd name="connisteX2" fmla="*/ 4419600 w 4419600"/>
              <a:gd name="connsiteY2" fmla="*/ 203200 h 5638800"/>
              <a:gd name="connisteX3" fmla="*/ 4419600 w 4419600"/>
              <a:gd name="connsiteY3" fmla="*/ 5435600 h 5638800"/>
              <a:gd name="connisteX4" fmla="*/ 4216400 w 4419600"/>
              <a:gd name="connsiteY4" fmla="*/ 5638800 h 5638800"/>
              <a:gd name="connisteX5" fmla="*/ 0 w 4419600"/>
              <a:gd name="connsiteY5" fmla="*/ 5638800 h 5638800"/>
              <a:gd name="connisteX6" fmla="*/ 0 w 4419600"/>
              <a:gd name="connsiteY6" fmla="*/ 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4419600" h="5638800">
                <a:moveTo>
                  <a:pt x="0" y="0"/>
                </a:moveTo>
                <a:lnTo>
                  <a:pt x="4216400" y="0"/>
                </a:lnTo>
                <a:cubicBezTo>
                  <a:pt x="4328624" y="0"/>
                  <a:pt x="4419600" y="90976"/>
                  <a:pt x="4419600" y="203200"/>
                </a:cubicBezTo>
                <a:lnTo>
                  <a:pt x="4419600" y="5435600"/>
                </a:lnTo>
                <a:cubicBezTo>
                  <a:pt x="4419600" y="5547824"/>
                  <a:pt x="4328624" y="5638800"/>
                  <a:pt x="4216400" y="5638800"/>
                </a:cubicBezTo>
                <a:lnTo>
                  <a:pt x="0" y="56388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5" name="装饰  4"/>
          <p:cNvSpPr>
            <a:spLocks noGrp="1"/>
          </p:cNvSpPr>
          <p:nvPr>
            <p:ph type="body" idx="16395" hasCustomPrompt="1"/>
            <p:custDataLst>
              <p:tags r:id="rId9"/>
            </p:custDataLst>
          </p:nvPr>
        </p:nvSpPr>
        <p:spPr>
          <a:xfrm>
            <a:off x="7467600" y="939800"/>
            <a:ext cx="609600" cy="609600"/>
          </a:xfrm>
          <a:custGeom>
            <a:avLst/>
            <a:gdLst>
              <a:gd name="connisteX0" fmla="*/ 0 w 609600"/>
              <a:gd name="connsiteY0" fmla="*/ 203200 h 609600"/>
              <a:gd name="connisteX1" fmla="*/ 203200 w 609600"/>
              <a:gd name="connsiteY1" fmla="*/ 0 h 609600"/>
              <a:gd name="connisteX2" fmla="*/ 406400 w 609600"/>
              <a:gd name="connsiteY2" fmla="*/ 0 h 609600"/>
              <a:gd name="connisteX3" fmla="*/ 609600 w 609600"/>
              <a:gd name="connsiteY3" fmla="*/ 203200 h 609600"/>
              <a:gd name="connisteX4" fmla="*/ 609600 w 609600"/>
              <a:gd name="connsiteY4" fmla="*/ 406400 h 609600"/>
              <a:gd name="connisteX5" fmla="*/ 406400 w 609600"/>
              <a:gd name="connsiteY5" fmla="*/ 609600 h 609600"/>
              <a:gd name="connisteX6" fmla="*/ 203200 w 609600"/>
              <a:gd name="connsiteY6" fmla="*/ 609600 h 609600"/>
              <a:gd name="connisteX7" fmla="*/ 0 w 609600"/>
              <a:gd name="connsiteY7" fmla="*/ 406400 h 609600"/>
              <a:gd name="connisteX8" fmla="*/ 0 w 609600"/>
              <a:gd name="connsiteY8" fmla="*/ 203200 h 609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609600" h="6096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406400" y="0"/>
                </a:lnTo>
                <a:cubicBezTo>
                  <a:pt x="518624" y="0"/>
                  <a:pt x="609600" y="90976"/>
                  <a:pt x="609600" y="203200"/>
                </a:cubicBezTo>
                <a:lnTo>
                  <a:pt x="609600" y="406400"/>
                </a:lnTo>
                <a:cubicBezTo>
                  <a:pt x="609600" y="518624"/>
                  <a:pt x="518624" y="609600"/>
                  <a:pt x="406400" y="609600"/>
                </a:cubicBezTo>
                <a:lnTo>
                  <a:pt x="203200" y="609600"/>
                </a:lnTo>
                <a:cubicBezTo>
                  <a:pt x="90976" y="609600"/>
                  <a:pt x="0" y="518624"/>
                  <a:pt x="0" y="4064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9" hasCustomPrompt="1"/>
            <p:custDataLst>
              <p:tags r:id="rId10"/>
            </p:custDataLst>
          </p:nvPr>
        </p:nvSpPr>
        <p:spPr>
          <a:xfrm>
            <a:off x="7620000" y="1117600"/>
            <a:ext cx="304800" cy="254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20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01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7" hasCustomPrompt="1"/>
            <p:custDataLst>
              <p:tags r:id="rId11"/>
            </p:custDataLst>
          </p:nvPr>
        </p:nvSpPr>
        <p:spPr>
          <a:xfrm>
            <a:off x="7467600" y="1752600"/>
            <a:ext cx="3810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8" hasCustomPrompt="1"/>
            <p:custDataLst>
              <p:tags r:id="rId12"/>
            </p:custDataLst>
          </p:nvPr>
        </p:nvSpPr>
        <p:spPr>
          <a:xfrm>
            <a:off x="7467600" y="2209800"/>
            <a:ext cx="38100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9" name="装饰  8"/>
          <p:cNvSpPr>
            <a:spLocks noGrp="1"/>
          </p:cNvSpPr>
          <p:nvPr>
            <p:ph type="body" idx="16396" hasCustomPrompt="1"/>
            <p:custDataLst>
              <p:tags r:id="rId13"/>
            </p:custDataLst>
          </p:nvPr>
        </p:nvSpPr>
        <p:spPr>
          <a:xfrm>
            <a:off x="7467600" y="3733800"/>
            <a:ext cx="609600" cy="609600"/>
          </a:xfrm>
          <a:custGeom>
            <a:avLst/>
            <a:gdLst>
              <a:gd name="connisteX0" fmla="*/ 0 w 609600"/>
              <a:gd name="connsiteY0" fmla="*/ 203200 h 609600"/>
              <a:gd name="connisteX1" fmla="*/ 203200 w 609600"/>
              <a:gd name="connsiteY1" fmla="*/ 0 h 609600"/>
              <a:gd name="connisteX2" fmla="*/ 406400 w 609600"/>
              <a:gd name="connsiteY2" fmla="*/ 0 h 609600"/>
              <a:gd name="connisteX3" fmla="*/ 609600 w 609600"/>
              <a:gd name="connsiteY3" fmla="*/ 203200 h 609600"/>
              <a:gd name="connisteX4" fmla="*/ 609600 w 609600"/>
              <a:gd name="connsiteY4" fmla="*/ 406400 h 609600"/>
              <a:gd name="connisteX5" fmla="*/ 406400 w 609600"/>
              <a:gd name="connsiteY5" fmla="*/ 609600 h 609600"/>
              <a:gd name="connisteX6" fmla="*/ 203200 w 609600"/>
              <a:gd name="connsiteY6" fmla="*/ 609600 h 609600"/>
              <a:gd name="connisteX7" fmla="*/ 0 w 609600"/>
              <a:gd name="connsiteY7" fmla="*/ 406400 h 609600"/>
              <a:gd name="connisteX8" fmla="*/ 0 w 609600"/>
              <a:gd name="connsiteY8" fmla="*/ 203200 h 609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609600" h="6096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406400" y="0"/>
                </a:lnTo>
                <a:cubicBezTo>
                  <a:pt x="518624" y="0"/>
                  <a:pt x="609600" y="90976"/>
                  <a:pt x="609600" y="203200"/>
                </a:cubicBezTo>
                <a:lnTo>
                  <a:pt x="609600" y="406400"/>
                </a:lnTo>
                <a:cubicBezTo>
                  <a:pt x="609600" y="518624"/>
                  <a:pt x="518624" y="609600"/>
                  <a:pt x="406400" y="609600"/>
                </a:cubicBezTo>
                <a:lnTo>
                  <a:pt x="203200" y="609600"/>
                </a:lnTo>
                <a:cubicBezTo>
                  <a:pt x="90976" y="609600"/>
                  <a:pt x="0" y="518624"/>
                  <a:pt x="0" y="4064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2" hasCustomPrompt="1"/>
            <p:custDataLst>
              <p:tags r:id="rId14"/>
            </p:custDataLst>
          </p:nvPr>
        </p:nvSpPr>
        <p:spPr>
          <a:xfrm>
            <a:off x="7620000" y="3911600"/>
            <a:ext cx="304800" cy="254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20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02</a:t>
            </a:r>
            <a:endParaRPr lang="zh-CN" altLang="en-US" smtClean="0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0" hasCustomPrompt="1"/>
            <p:custDataLst>
              <p:tags r:id="rId15"/>
            </p:custDataLst>
          </p:nvPr>
        </p:nvSpPr>
        <p:spPr>
          <a:xfrm>
            <a:off x="7467600" y="4546600"/>
            <a:ext cx="3810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2" name="文本占位符 21"/>
          <p:cNvSpPr>
            <a:spLocks noGrp="1"/>
          </p:cNvSpPr>
          <p:nvPr>
            <p:ph type="body" idx="16391" hasCustomPrompt="1"/>
            <p:custDataLst>
              <p:tags r:id="rId16"/>
            </p:custDataLst>
          </p:nvPr>
        </p:nvSpPr>
        <p:spPr>
          <a:xfrm>
            <a:off x="7467600" y="5003800"/>
            <a:ext cx="38100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30_6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5257800" y="533400"/>
            <a:ext cx="63246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88" hasCustomPrompt="1"/>
            <p:custDataLst>
              <p:tags r:id="rId6"/>
            </p:custDataLst>
          </p:nvPr>
        </p:nvSpPr>
        <p:spPr>
          <a:xfrm>
            <a:off x="609600" y="609600"/>
            <a:ext cx="4038600" cy="5638800"/>
          </a:xfrm>
          <a:custGeom>
            <a:avLst/>
            <a:gdLst>
              <a:gd name="connisteX0" fmla="*/ 0 w 4038600"/>
              <a:gd name="connsiteY0" fmla="*/ 203200 h 5638800"/>
              <a:gd name="connisteX1" fmla="*/ 203200 w 4038600"/>
              <a:gd name="connsiteY1" fmla="*/ 0 h 5638800"/>
              <a:gd name="connisteX2" fmla="*/ 3835400 w 4038600"/>
              <a:gd name="connsiteY2" fmla="*/ 0 h 5638800"/>
              <a:gd name="connisteX3" fmla="*/ 4038600 w 4038600"/>
              <a:gd name="connsiteY3" fmla="*/ 203200 h 5638800"/>
              <a:gd name="connisteX4" fmla="*/ 4038600 w 4038600"/>
              <a:gd name="connsiteY4" fmla="*/ 5435600 h 5638800"/>
              <a:gd name="connisteX5" fmla="*/ 3835400 w 4038600"/>
              <a:gd name="connsiteY5" fmla="*/ 5638800 h 5638800"/>
              <a:gd name="connisteX6" fmla="*/ 203200 w 4038600"/>
              <a:gd name="connsiteY6" fmla="*/ 5638800 h 5638800"/>
              <a:gd name="connisteX7" fmla="*/ 0 w 4038600"/>
              <a:gd name="connsiteY7" fmla="*/ 5435600 h 5638800"/>
              <a:gd name="connisteX8" fmla="*/ 0 w 40386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40386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835400" y="0"/>
                </a:lnTo>
                <a:cubicBezTo>
                  <a:pt x="3947624" y="0"/>
                  <a:pt x="4038600" y="90976"/>
                  <a:pt x="4038600" y="203200"/>
                </a:cubicBezTo>
                <a:lnTo>
                  <a:pt x="4038600" y="5435600"/>
                </a:lnTo>
                <a:cubicBezTo>
                  <a:pt x="4038600" y="5547824"/>
                  <a:pt x="3947624" y="5638800"/>
                  <a:pt x="38354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89" hasCustomPrompt="1"/>
            <p:custDataLst>
              <p:tags r:id="rId7"/>
            </p:custDataLst>
          </p:nvPr>
        </p:nvSpPr>
        <p:spPr>
          <a:xfrm>
            <a:off x="5257800" y="4826000"/>
            <a:ext cx="50800" cy="1422400"/>
          </a:xfrm>
          <a:custGeom>
            <a:avLst/>
            <a:gdLst>
              <a:gd name="connisteX0" fmla="*/ 0 w 50800"/>
              <a:gd name="connsiteY0" fmla="*/ 25400 h 1422400"/>
              <a:gd name="connisteX1" fmla="*/ 25400 w 50800"/>
              <a:gd name="connsiteY1" fmla="*/ 0 h 1422400"/>
              <a:gd name="connisteX2" fmla="*/ 25400 w 50800"/>
              <a:gd name="connsiteY2" fmla="*/ 0 h 1422400"/>
              <a:gd name="connisteX3" fmla="*/ 50800 w 50800"/>
              <a:gd name="connsiteY3" fmla="*/ 25400 h 1422400"/>
              <a:gd name="connisteX4" fmla="*/ 50800 w 50800"/>
              <a:gd name="connsiteY4" fmla="*/ 1397000 h 1422400"/>
              <a:gd name="connisteX5" fmla="*/ 25400 w 50800"/>
              <a:gd name="connsiteY5" fmla="*/ 1422400 h 1422400"/>
              <a:gd name="connisteX6" fmla="*/ 25400 w 50800"/>
              <a:gd name="connsiteY6" fmla="*/ 1422400 h 1422400"/>
              <a:gd name="connisteX7" fmla="*/ 0 w 50800"/>
              <a:gd name="connsiteY7" fmla="*/ 1397000 h 1422400"/>
              <a:gd name="connisteX8" fmla="*/ 0 w 50800"/>
              <a:gd name="connsiteY8" fmla="*/ 25400 h 1422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4224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397000"/>
                </a:lnTo>
                <a:cubicBezTo>
                  <a:pt x="50800" y="1411028"/>
                  <a:pt x="39428" y="1422400"/>
                  <a:pt x="25400" y="1422400"/>
                </a:cubicBezTo>
                <a:lnTo>
                  <a:pt x="25400" y="1422400"/>
                </a:lnTo>
                <a:cubicBezTo>
                  <a:pt x="11372" y="1422400"/>
                  <a:pt x="0" y="1411028"/>
                  <a:pt x="0" y="13970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5410200" y="4826000"/>
            <a:ext cx="6172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5410200" y="5334000"/>
            <a:ext cx="61722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6_16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4876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0" hasCustomPrompt="1"/>
            <p:custDataLst>
              <p:tags r:id="rId6"/>
            </p:custDataLst>
          </p:nvPr>
        </p:nvSpPr>
        <p:spPr>
          <a:xfrm>
            <a:off x="6096000" y="609600"/>
            <a:ext cx="5486400" cy="5638800"/>
          </a:xfrm>
          <a:custGeom>
            <a:avLst/>
            <a:gdLst>
              <a:gd name="connisteX0" fmla="*/ 0 w 5486400"/>
              <a:gd name="connsiteY0" fmla="*/ 203200 h 5638800"/>
              <a:gd name="connisteX1" fmla="*/ 203200 w 5486400"/>
              <a:gd name="connsiteY1" fmla="*/ 0 h 5638800"/>
              <a:gd name="connisteX2" fmla="*/ 5283200 w 5486400"/>
              <a:gd name="connsiteY2" fmla="*/ 0 h 5638800"/>
              <a:gd name="connisteX3" fmla="*/ 5486400 w 5486400"/>
              <a:gd name="connsiteY3" fmla="*/ 203200 h 5638800"/>
              <a:gd name="connisteX4" fmla="*/ 5486400 w 5486400"/>
              <a:gd name="connsiteY4" fmla="*/ 5435600 h 5638800"/>
              <a:gd name="connisteX5" fmla="*/ 5283200 w 5486400"/>
              <a:gd name="connsiteY5" fmla="*/ 5638800 h 5638800"/>
              <a:gd name="connisteX6" fmla="*/ 203200 w 5486400"/>
              <a:gd name="connsiteY6" fmla="*/ 5638800 h 5638800"/>
              <a:gd name="connisteX7" fmla="*/ 0 w 5486400"/>
              <a:gd name="connsiteY7" fmla="*/ 5435600 h 5638800"/>
              <a:gd name="connisteX8" fmla="*/ 0 w 54864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4864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283200" y="0"/>
                </a:lnTo>
                <a:cubicBezTo>
                  <a:pt x="5395424" y="0"/>
                  <a:pt x="5486400" y="90976"/>
                  <a:pt x="5486400" y="203200"/>
                </a:cubicBezTo>
                <a:lnTo>
                  <a:pt x="5486400" y="5435600"/>
                </a:lnTo>
                <a:cubicBezTo>
                  <a:pt x="5486400" y="5547824"/>
                  <a:pt x="5395424" y="5638800"/>
                  <a:pt x="52832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1" hasCustomPrompt="1"/>
            <p:custDataLst>
              <p:tags r:id="rId7"/>
            </p:custDataLst>
          </p:nvPr>
        </p:nvSpPr>
        <p:spPr>
          <a:xfrm>
            <a:off x="609600" y="2794000"/>
            <a:ext cx="50800" cy="1422400"/>
          </a:xfrm>
          <a:custGeom>
            <a:avLst/>
            <a:gdLst>
              <a:gd name="connisteX0" fmla="*/ 0 w 50800"/>
              <a:gd name="connsiteY0" fmla="*/ 25400 h 1422400"/>
              <a:gd name="connisteX1" fmla="*/ 25400 w 50800"/>
              <a:gd name="connsiteY1" fmla="*/ 0 h 1422400"/>
              <a:gd name="connisteX2" fmla="*/ 25400 w 50800"/>
              <a:gd name="connsiteY2" fmla="*/ 0 h 1422400"/>
              <a:gd name="connisteX3" fmla="*/ 50800 w 50800"/>
              <a:gd name="connsiteY3" fmla="*/ 25400 h 1422400"/>
              <a:gd name="connisteX4" fmla="*/ 50800 w 50800"/>
              <a:gd name="connsiteY4" fmla="*/ 1397000 h 1422400"/>
              <a:gd name="connisteX5" fmla="*/ 25400 w 50800"/>
              <a:gd name="connsiteY5" fmla="*/ 1422400 h 1422400"/>
              <a:gd name="connisteX6" fmla="*/ 25400 w 50800"/>
              <a:gd name="connsiteY6" fmla="*/ 1422400 h 1422400"/>
              <a:gd name="connisteX7" fmla="*/ 0 w 50800"/>
              <a:gd name="connsiteY7" fmla="*/ 1397000 h 1422400"/>
              <a:gd name="connisteX8" fmla="*/ 0 w 50800"/>
              <a:gd name="connsiteY8" fmla="*/ 25400 h 1422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4224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397000"/>
                </a:lnTo>
                <a:cubicBezTo>
                  <a:pt x="50800" y="1411028"/>
                  <a:pt x="39428" y="1422400"/>
                  <a:pt x="25400" y="1422400"/>
                </a:cubicBezTo>
                <a:lnTo>
                  <a:pt x="25400" y="1422400"/>
                </a:lnTo>
                <a:cubicBezTo>
                  <a:pt x="11372" y="1422400"/>
                  <a:pt x="0" y="1411028"/>
                  <a:pt x="0" y="13970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762000" y="2794000"/>
            <a:ext cx="4724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762000" y="3302000"/>
            <a:ext cx="47244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2" hasCustomPrompt="1"/>
            <p:custDataLst>
              <p:tags r:id="rId10"/>
            </p:custDataLst>
          </p:nvPr>
        </p:nvSpPr>
        <p:spPr>
          <a:xfrm>
            <a:off x="609600" y="4826000"/>
            <a:ext cx="50800" cy="1422400"/>
          </a:xfrm>
          <a:custGeom>
            <a:avLst/>
            <a:gdLst>
              <a:gd name="connisteX0" fmla="*/ 0 w 50800"/>
              <a:gd name="connsiteY0" fmla="*/ 25400 h 1422400"/>
              <a:gd name="connisteX1" fmla="*/ 25400 w 50800"/>
              <a:gd name="connsiteY1" fmla="*/ 0 h 1422400"/>
              <a:gd name="connisteX2" fmla="*/ 25400 w 50800"/>
              <a:gd name="connsiteY2" fmla="*/ 0 h 1422400"/>
              <a:gd name="connisteX3" fmla="*/ 50800 w 50800"/>
              <a:gd name="connsiteY3" fmla="*/ 25400 h 1422400"/>
              <a:gd name="connisteX4" fmla="*/ 50800 w 50800"/>
              <a:gd name="connsiteY4" fmla="*/ 1397000 h 1422400"/>
              <a:gd name="connisteX5" fmla="*/ 25400 w 50800"/>
              <a:gd name="connsiteY5" fmla="*/ 1422400 h 1422400"/>
              <a:gd name="connisteX6" fmla="*/ 25400 w 50800"/>
              <a:gd name="connsiteY6" fmla="*/ 1422400 h 1422400"/>
              <a:gd name="connisteX7" fmla="*/ 0 w 50800"/>
              <a:gd name="connsiteY7" fmla="*/ 1397000 h 1422400"/>
              <a:gd name="connisteX8" fmla="*/ 0 w 50800"/>
              <a:gd name="connsiteY8" fmla="*/ 25400 h 1422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4224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397000"/>
                </a:lnTo>
                <a:cubicBezTo>
                  <a:pt x="50800" y="1411028"/>
                  <a:pt x="39428" y="1422400"/>
                  <a:pt x="25400" y="1422400"/>
                </a:cubicBezTo>
                <a:lnTo>
                  <a:pt x="25400" y="1422400"/>
                </a:lnTo>
                <a:cubicBezTo>
                  <a:pt x="11372" y="1422400"/>
                  <a:pt x="0" y="1411028"/>
                  <a:pt x="0" y="13970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8" hasCustomPrompt="1"/>
            <p:custDataLst>
              <p:tags r:id="rId11"/>
            </p:custDataLst>
          </p:nvPr>
        </p:nvSpPr>
        <p:spPr>
          <a:xfrm>
            <a:off x="762000" y="4826000"/>
            <a:ext cx="4724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762000" y="5334000"/>
            <a:ext cx="47244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10003_15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1930400"/>
            <a:ext cx="3454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2" hasCustomPrompt="1"/>
            <p:custDataLst>
              <p:tags r:id="rId7"/>
            </p:custDataLst>
          </p:nvPr>
        </p:nvSpPr>
        <p:spPr>
          <a:xfrm>
            <a:off x="609600" y="2489200"/>
            <a:ext cx="3454400" cy="3352800"/>
          </a:xfrm>
          <a:custGeom>
            <a:avLst/>
            <a:gdLst>
              <a:gd name="connisteX0" fmla="*/ 0 w 3454400"/>
              <a:gd name="connsiteY0" fmla="*/ 203200 h 3352800"/>
              <a:gd name="connisteX1" fmla="*/ 203200 w 3454400"/>
              <a:gd name="connsiteY1" fmla="*/ 0 h 3352800"/>
              <a:gd name="connisteX2" fmla="*/ 3251200 w 3454400"/>
              <a:gd name="connsiteY2" fmla="*/ 0 h 3352800"/>
              <a:gd name="connisteX3" fmla="*/ 3454400 w 3454400"/>
              <a:gd name="connsiteY3" fmla="*/ 203200 h 3352800"/>
              <a:gd name="connisteX4" fmla="*/ 3454400 w 3454400"/>
              <a:gd name="connsiteY4" fmla="*/ 3149600 h 3352800"/>
              <a:gd name="connisteX5" fmla="*/ 3251200 w 3454400"/>
              <a:gd name="connsiteY5" fmla="*/ 3352800 h 3352800"/>
              <a:gd name="connisteX6" fmla="*/ 203200 w 3454400"/>
              <a:gd name="connsiteY6" fmla="*/ 3352800 h 3352800"/>
              <a:gd name="connisteX7" fmla="*/ 0 w 3454400"/>
              <a:gd name="connsiteY7" fmla="*/ 3149600 h 3352800"/>
              <a:gd name="connisteX8" fmla="*/ 0 w 3454400"/>
              <a:gd name="connsiteY8" fmla="*/ 203200 h 3352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454400" h="3352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251200" y="0"/>
                </a:lnTo>
                <a:cubicBezTo>
                  <a:pt x="3363424" y="0"/>
                  <a:pt x="3454400" y="90976"/>
                  <a:pt x="3454400" y="203200"/>
                </a:cubicBezTo>
                <a:lnTo>
                  <a:pt x="3454400" y="3149600"/>
                </a:lnTo>
                <a:cubicBezTo>
                  <a:pt x="3454400" y="3261824"/>
                  <a:pt x="3363424" y="3352800"/>
                  <a:pt x="3251200" y="3352800"/>
                </a:cubicBezTo>
                <a:lnTo>
                  <a:pt x="203200" y="3352800"/>
                </a:lnTo>
                <a:cubicBezTo>
                  <a:pt x="90976" y="3352800"/>
                  <a:pt x="0" y="3261824"/>
                  <a:pt x="0" y="3149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914400" y="3251200"/>
            <a:ext cx="28448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8" hasCustomPrompt="1"/>
            <p:custDataLst>
              <p:tags r:id="rId9"/>
            </p:custDataLst>
          </p:nvPr>
        </p:nvSpPr>
        <p:spPr>
          <a:xfrm>
            <a:off x="4368800" y="1930400"/>
            <a:ext cx="3454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3" hasCustomPrompt="1"/>
            <p:custDataLst>
              <p:tags r:id="rId10"/>
            </p:custDataLst>
          </p:nvPr>
        </p:nvSpPr>
        <p:spPr>
          <a:xfrm>
            <a:off x="4368800" y="2489200"/>
            <a:ext cx="3454400" cy="3352800"/>
          </a:xfrm>
          <a:custGeom>
            <a:avLst/>
            <a:gdLst>
              <a:gd name="connisteX0" fmla="*/ 0 w 3454400"/>
              <a:gd name="connsiteY0" fmla="*/ 203200 h 3352800"/>
              <a:gd name="connisteX1" fmla="*/ 203200 w 3454400"/>
              <a:gd name="connsiteY1" fmla="*/ 0 h 3352800"/>
              <a:gd name="connisteX2" fmla="*/ 3251200 w 3454400"/>
              <a:gd name="connsiteY2" fmla="*/ 0 h 3352800"/>
              <a:gd name="connisteX3" fmla="*/ 3454400 w 3454400"/>
              <a:gd name="connsiteY3" fmla="*/ 203200 h 3352800"/>
              <a:gd name="connisteX4" fmla="*/ 3454400 w 3454400"/>
              <a:gd name="connsiteY4" fmla="*/ 3149600 h 3352800"/>
              <a:gd name="connisteX5" fmla="*/ 3251200 w 3454400"/>
              <a:gd name="connsiteY5" fmla="*/ 3352800 h 3352800"/>
              <a:gd name="connisteX6" fmla="*/ 203200 w 3454400"/>
              <a:gd name="connsiteY6" fmla="*/ 3352800 h 3352800"/>
              <a:gd name="connisteX7" fmla="*/ 0 w 3454400"/>
              <a:gd name="connsiteY7" fmla="*/ 3149600 h 3352800"/>
              <a:gd name="connisteX8" fmla="*/ 0 w 3454400"/>
              <a:gd name="connsiteY8" fmla="*/ 203200 h 3352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454400" h="3352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251200" y="0"/>
                </a:lnTo>
                <a:cubicBezTo>
                  <a:pt x="3363424" y="0"/>
                  <a:pt x="3454400" y="90976"/>
                  <a:pt x="3454400" y="203200"/>
                </a:cubicBezTo>
                <a:lnTo>
                  <a:pt x="3454400" y="3149600"/>
                </a:lnTo>
                <a:cubicBezTo>
                  <a:pt x="3454400" y="3261824"/>
                  <a:pt x="3363424" y="3352800"/>
                  <a:pt x="3251200" y="3352800"/>
                </a:cubicBezTo>
                <a:lnTo>
                  <a:pt x="203200" y="3352800"/>
                </a:lnTo>
                <a:cubicBezTo>
                  <a:pt x="90976" y="3352800"/>
                  <a:pt x="0" y="3261824"/>
                  <a:pt x="0" y="3149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4673600" y="3251200"/>
            <a:ext cx="28448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0" hasCustomPrompt="1"/>
            <p:custDataLst>
              <p:tags r:id="rId12"/>
            </p:custDataLst>
          </p:nvPr>
        </p:nvSpPr>
        <p:spPr>
          <a:xfrm>
            <a:off x="8128000" y="1930400"/>
            <a:ext cx="3454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9" name="装饰  8"/>
          <p:cNvSpPr>
            <a:spLocks noGrp="1"/>
          </p:cNvSpPr>
          <p:nvPr>
            <p:ph type="body" idx="16394" hasCustomPrompt="1"/>
            <p:custDataLst>
              <p:tags r:id="rId13"/>
            </p:custDataLst>
          </p:nvPr>
        </p:nvSpPr>
        <p:spPr>
          <a:xfrm>
            <a:off x="8128000" y="2489200"/>
            <a:ext cx="3454400" cy="3352800"/>
          </a:xfrm>
          <a:custGeom>
            <a:avLst/>
            <a:gdLst>
              <a:gd name="connisteX0" fmla="*/ 0 w 3454400"/>
              <a:gd name="connsiteY0" fmla="*/ 203200 h 3352800"/>
              <a:gd name="connisteX1" fmla="*/ 203200 w 3454400"/>
              <a:gd name="connsiteY1" fmla="*/ 0 h 3352800"/>
              <a:gd name="connisteX2" fmla="*/ 3251200 w 3454400"/>
              <a:gd name="connsiteY2" fmla="*/ 0 h 3352800"/>
              <a:gd name="connisteX3" fmla="*/ 3454400 w 3454400"/>
              <a:gd name="connsiteY3" fmla="*/ 203200 h 3352800"/>
              <a:gd name="connisteX4" fmla="*/ 3454400 w 3454400"/>
              <a:gd name="connsiteY4" fmla="*/ 3149600 h 3352800"/>
              <a:gd name="connisteX5" fmla="*/ 3251200 w 3454400"/>
              <a:gd name="connsiteY5" fmla="*/ 3352800 h 3352800"/>
              <a:gd name="connisteX6" fmla="*/ 203200 w 3454400"/>
              <a:gd name="connsiteY6" fmla="*/ 3352800 h 3352800"/>
              <a:gd name="connisteX7" fmla="*/ 0 w 3454400"/>
              <a:gd name="connsiteY7" fmla="*/ 3149600 h 3352800"/>
              <a:gd name="connisteX8" fmla="*/ 0 w 3454400"/>
              <a:gd name="connsiteY8" fmla="*/ 203200 h 3352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454400" h="3352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251200" y="0"/>
                </a:lnTo>
                <a:cubicBezTo>
                  <a:pt x="3363424" y="0"/>
                  <a:pt x="3454400" y="90976"/>
                  <a:pt x="3454400" y="203200"/>
                </a:cubicBezTo>
                <a:lnTo>
                  <a:pt x="3454400" y="3149600"/>
                </a:lnTo>
                <a:cubicBezTo>
                  <a:pt x="3454400" y="3261824"/>
                  <a:pt x="3363424" y="3352800"/>
                  <a:pt x="3251200" y="3352800"/>
                </a:cubicBezTo>
                <a:lnTo>
                  <a:pt x="203200" y="3352800"/>
                </a:lnTo>
                <a:cubicBezTo>
                  <a:pt x="90976" y="3352800"/>
                  <a:pt x="0" y="3261824"/>
                  <a:pt x="0" y="3149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1" hasCustomPrompt="1"/>
            <p:custDataLst>
              <p:tags r:id="rId14"/>
            </p:custDataLst>
          </p:nvPr>
        </p:nvSpPr>
        <p:spPr>
          <a:xfrm>
            <a:off x="8432800" y="3251200"/>
            <a:ext cx="28448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左标右内-装饰左-默认位置-并列-28_15_group0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23622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667000"/>
            <a:ext cx="2362200" cy="3352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图片占位符 12"/>
          <p:cNvSpPr>
            <a:spLocks noGrp="1"/>
          </p:cNvSpPr>
          <p:nvPr>
            <p:ph type="pic" idx="16393" hasCustomPrompt="1"/>
            <p:custDataLst>
              <p:tags r:id="rId7"/>
            </p:custDataLst>
          </p:nvPr>
        </p:nvSpPr>
        <p:spPr>
          <a:xfrm>
            <a:off x="3581400" y="609600"/>
            <a:ext cx="2260600" cy="3860800"/>
          </a:xfrm>
          <a:custGeom>
            <a:avLst/>
            <a:gdLst>
              <a:gd name="connisteX0" fmla="*/ 0 w 2260600"/>
              <a:gd name="connsiteY0" fmla="*/ 203200 h 3860800"/>
              <a:gd name="connisteX1" fmla="*/ 203200 w 2260600"/>
              <a:gd name="connsiteY1" fmla="*/ 0 h 3860800"/>
              <a:gd name="connisteX2" fmla="*/ 2057400 w 2260600"/>
              <a:gd name="connsiteY2" fmla="*/ 0 h 3860800"/>
              <a:gd name="connisteX3" fmla="*/ 2260600 w 2260600"/>
              <a:gd name="connsiteY3" fmla="*/ 203200 h 3860800"/>
              <a:gd name="connisteX4" fmla="*/ 2260600 w 2260600"/>
              <a:gd name="connsiteY4" fmla="*/ 3657600 h 3860800"/>
              <a:gd name="connisteX5" fmla="*/ 2057400 w 2260600"/>
              <a:gd name="connsiteY5" fmla="*/ 3860800 h 3860800"/>
              <a:gd name="connisteX6" fmla="*/ 203200 w 2260600"/>
              <a:gd name="connsiteY6" fmla="*/ 3860800 h 3860800"/>
              <a:gd name="connisteX7" fmla="*/ 0 w 2260600"/>
              <a:gd name="connsiteY7" fmla="*/ 3657600 h 3860800"/>
              <a:gd name="connisteX8" fmla="*/ 0 w 2260600"/>
              <a:gd name="connsiteY8" fmla="*/ 203200 h 3860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260600" h="3860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057400" y="0"/>
                </a:lnTo>
                <a:cubicBezTo>
                  <a:pt x="2169624" y="0"/>
                  <a:pt x="2260600" y="90976"/>
                  <a:pt x="2260600" y="203200"/>
                </a:cubicBezTo>
                <a:lnTo>
                  <a:pt x="2260600" y="3657600"/>
                </a:lnTo>
                <a:cubicBezTo>
                  <a:pt x="2260600" y="3769824"/>
                  <a:pt x="2169624" y="3860800"/>
                  <a:pt x="2057400" y="3860800"/>
                </a:cubicBezTo>
                <a:lnTo>
                  <a:pt x="203200" y="3860800"/>
                </a:lnTo>
                <a:cubicBezTo>
                  <a:pt x="90976" y="3860800"/>
                  <a:pt x="0" y="3769824"/>
                  <a:pt x="0" y="3657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3581400" y="4775200"/>
            <a:ext cx="2260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8" hasCustomPrompt="1"/>
            <p:custDataLst>
              <p:tags r:id="rId9"/>
            </p:custDataLst>
          </p:nvPr>
        </p:nvSpPr>
        <p:spPr>
          <a:xfrm>
            <a:off x="3581400" y="5334000"/>
            <a:ext cx="22606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图片占位符 15"/>
          <p:cNvSpPr>
            <a:spLocks noGrp="1"/>
          </p:cNvSpPr>
          <p:nvPr>
            <p:ph type="pic" idx="16394" hasCustomPrompt="1"/>
            <p:custDataLst>
              <p:tags r:id="rId10"/>
            </p:custDataLst>
          </p:nvPr>
        </p:nvSpPr>
        <p:spPr>
          <a:xfrm>
            <a:off x="6451600" y="609600"/>
            <a:ext cx="2260600" cy="3860800"/>
          </a:xfrm>
          <a:custGeom>
            <a:avLst/>
            <a:gdLst>
              <a:gd name="connisteX0" fmla="*/ 0 w 2260600"/>
              <a:gd name="connsiteY0" fmla="*/ 203200 h 3860800"/>
              <a:gd name="connisteX1" fmla="*/ 203200 w 2260600"/>
              <a:gd name="connsiteY1" fmla="*/ 0 h 3860800"/>
              <a:gd name="connisteX2" fmla="*/ 2057400 w 2260600"/>
              <a:gd name="connsiteY2" fmla="*/ 0 h 3860800"/>
              <a:gd name="connisteX3" fmla="*/ 2260600 w 2260600"/>
              <a:gd name="connsiteY3" fmla="*/ 203200 h 3860800"/>
              <a:gd name="connisteX4" fmla="*/ 2260600 w 2260600"/>
              <a:gd name="connsiteY4" fmla="*/ 3657600 h 3860800"/>
              <a:gd name="connisteX5" fmla="*/ 2057400 w 2260600"/>
              <a:gd name="connsiteY5" fmla="*/ 3860800 h 3860800"/>
              <a:gd name="connisteX6" fmla="*/ 203200 w 2260600"/>
              <a:gd name="connsiteY6" fmla="*/ 3860800 h 3860800"/>
              <a:gd name="connisteX7" fmla="*/ 0 w 2260600"/>
              <a:gd name="connsiteY7" fmla="*/ 3657600 h 3860800"/>
              <a:gd name="connisteX8" fmla="*/ 0 w 2260600"/>
              <a:gd name="connsiteY8" fmla="*/ 203200 h 3860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260600" h="3860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057400" y="0"/>
                </a:lnTo>
                <a:cubicBezTo>
                  <a:pt x="2169624" y="0"/>
                  <a:pt x="2260600" y="90976"/>
                  <a:pt x="2260600" y="203200"/>
                </a:cubicBezTo>
                <a:lnTo>
                  <a:pt x="2260600" y="3657600"/>
                </a:lnTo>
                <a:cubicBezTo>
                  <a:pt x="2260600" y="3769824"/>
                  <a:pt x="2169624" y="3860800"/>
                  <a:pt x="2057400" y="3860800"/>
                </a:cubicBezTo>
                <a:lnTo>
                  <a:pt x="203200" y="3860800"/>
                </a:lnTo>
                <a:cubicBezTo>
                  <a:pt x="90976" y="3860800"/>
                  <a:pt x="0" y="3769824"/>
                  <a:pt x="0" y="3657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6451600" y="4775200"/>
            <a:ext cx="2260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0" hasCustomPrompt="1"/>
            <p:custDataLst>
              <p:tags r:id="rId12"/>
            </p:custDataLst>
          </p:nvPr>
        </p:nvSpPr>
        <p:spPr>
          <a:xfrm>
            <a:off x="6451600" y="5334000"/>
            <a:ext cx="22606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9" name="图片占位符 18"/>
          <p:cNvSpPr>
            <a:spLocks noGrp="1"/>
          </p:cNvSpPr>
          <p:nvPr>
            <p:ph type="pic" idx="16395" hasCustomPrompt="1"/>
            <p:custDataLst>
              <p:tags r:id="rId13"/>
            </p:custDataLst>
          </p:nvPr>
        </p:nvSpPr>
        <p:spPr>
          <a:xfrm>
            <a:off x="9321800" y="609600"/>
            <a:ext cx="2260600" cy="3860800"/>
          </a:xfrm>
          <a:custGeom>
            <a:avLst/>
            <a:gdLst>
              <a:gd name="connisteX0" fmla="*/ 0 w 2260600"/>
              <a:gd name="connsiteY0" fmla="*/ 203200 h 3860800"/>
              <a:gd name="connisteX1" fmla="*/ 203200 w 2260600"/>
              <a:gd name="connsiteY1" fmla="*/ 0 h 3860800"/>
              <a:gd name="connisteX2" fmla="*/ 2057400 w 2260600"/>
              <a:gd name="connsiteY2" fmla="*/ 0 h 3860800"/>
              <a:gd name="connisteX3" fmla="*/ 2260600 w 2260600"/>
              <a:gd name="connsiteY3" fmla="*/ 203200 h 3860800"/>
              <a:gd name="connisteX4" fmla="*/ 2260600 w 2260600"/>
              <a:gd name="connsiteY4" fmla="*/ 3657600 h 3860800"/>
              <a:gd name="connisteX5" fmla="*/ 2057400 w 2260600"/>
              <a:gd name="connsiteY5" fmla="*/ 3860800 h 3860800"/>
              <a:gd name="connisteX6" fmla="*/ 203200 w 2260600"/>
              <a:gd name="connsiteY6" fmla="*/ 3860800 h 3860800"/>
              <a:gd name="connisteX7" fmla="*/ 0 w 2260600"/>
              <a:gd name="connsiteY7" fmla="*/ 3657600 h 3860800"/>
              <a:gd name="connisteX8" fmla="*/ 0 w 2260600"/>
              <a:gd name="connsiteY8" fmla="*/ 203200 h 3860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260600" h="3860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057400" y="0"/>
                </a:lnTo>
                <a:cubicBezTo>
                  <a:pt x="2169624" y="0"/>
                  <a:pt x="2260600" y="90976"/>
                  <a:pt x="2260600" y="203200"/>
                </a:cubicBezTo>
                <a:lnTo>
                  <a:pt x="2260600" y="3657600"/>
                </a:lnTo>
                <a:cubicBezTo>
                  <a:pt x="2260600" y="3769824"/>
                  <a:pt x="2169624" y="3860800"/>
                  <a:pt x="2057400" y="3860800"/>
                </a:cubicBezTo>
                <a:lnTo>
                  <a:pt x="203200" y="3860800"/>
                </a:lnTo>
                <a:cubicBezTo>
                  <a:pt x="90976" y="3860800"/>
                  <a:pt x="0" y="3769824"/>
                  <a:pt x="0" y="3657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1" hasCustomPrompt="1"/>
            <p:custDataLst>
              <p:tags r:id="rId14"/>
            </p:custDataLst>
          </p:nvPr>
        </p:nvSpPr>
        <p:spPr>
          <a:xfrm>
            <a:off x="9321800" y="4775200"/>
            <a:ext cx="2260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2" hasCustomPrompt="1"/>
            <p:custDataLst>
              <p:tags r:id="rId15"/>
            </p:custDataLst>
          </p:nvPr>
        </p:nvSpPr>
        <p:spPr>
          <a:xfrm>
            <a:off x="9321800" y="5334000"/>
            <a:ext cx="22606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60_5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88" hasCustomPrompt="1"/>
            <p:custDataLst>
              <p:tags r:id="rId6"/>
            </p:custDataLst>
          </p:nvPr>
        </p:nvSpPr>
        <p:spPr>
          <a:xfrm>
            <a:off x="609600" y="1524000"/>
            <a:ext cx="6934200" cy="4724400"/>
          </a:xfrm>
          <a:custGeom>
            <a:avLst/>
            <a:gdLst>
              <a:gd name="connisteX0" fmla="*/ 0 w 6934200"/>
              <a:gd name="connsiteY0" fmla="*/ 203200 h 4724400"/>
              <a:gd name="connisteX1" fmla="*/ 203200 w 6934200"/>
              <a:gd name="connsiteY1" fmla="*/ 0 h 4724400"/>
              <a:gd name="connisteX2" fmla="*/ 6934200 w 6934200"/>
              <a:gd name="connsiteY2" fmla="*/ 0 h 4724400"/>
              <a:gd name="connisteX3" fmla="*/ 6934200 w 6934200"/>
              <a:gd name="connsiteY3" fmla="*/ 4724400 h 4724400"/>
              <a:gd name="connisteX4" fmla="*/ 203200 w 6934200"/>
              <a:gd name="connsiteY4" fmla="*/ 4724400 h 4724400"/>
              <a:gd name="connisteX5" fmla="*/ 0 w 6934200"/>
              <a:gd name="connsiteY5" fmla="*/ 4521200 h 4724400"/>
              <a:gd name="connisteX6" fmla="*/ 0 w 6934200"/>
              <a:gd name="connsiteY6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69342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934200" y="0"/>
                </a:lnTo>
                <a:lnTo>
                  <a:pt x="6934200" y="4724400"/>
                </a:ln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89" hasCustomPrompt="1"/>
            <p:custDataLst>
              <p:tags r:id="rId7"/>
            </p:custDataLst>
          </p:nvPr>
        </p:nvSpPr>
        <p:spPr>
          <a:xfrm>
            <a:off x="7543800" y="1524000"/>
            <a:ext cx="4038600" cy="4724400"/>
          </a:xfrm>
          <a:custGeom>
            <a:avLst/>
            <a:gdLst>
              <a:gd name="connisteX0" fmla="*/ 0 w 4038600"/>
              <a:gd name="connsiteY0" fmla="*/ 0 h 4724400"/>
              <a:gd name="connisteX1" fmla="*/ 3835400 w 4038600"/>
              <a:gd name="connsiteY1" fmla="*/ 0 h 4724400"/>
              <a:gd name="connisteX2" fmla="*/ 4038600 w 4038600"/>
              <a:gd name="connsiteY2" fmla="*/ 203200 h 4724400"/>
              <a:gd name="connisteX3" fmla="*/ 4038600 w 4038600"/>
              <a:gd name="connsiteY3" fmla="*/ 4521200 h 4724400"/>
              <a:gd name="connisteX4" fmla="*/ 3835400 w 4038600"/>
              <a:gd name="connsiteY4" fmla="*/ 4724400 h 4724400"/>
              <a:gd name="connisteX5" fmla="*/ 0 w 4038600"/>
              <a:gd name="connsiteY5" fmla="*/ 4724400 h 4724400"/>
              <a:gd name="connisteX6" fmla="*/ 0 w 4038600"/>
              <a:gd name="connsiteY6" fmla="*/ 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4038600" h="4724400">
                <a:moveTo>
                  <a:pt x="0" y="0"/>
                </a:moveTo>
                <a:lnTo>
                  <a:pt x="3835400" y="0"/>
                </a:lnTo>
                <a:cubicBezTo>
                  <a:pt x="3947624" y="0"/>
                  <a:pt x="4038600" y="90976"/>
                  <a:pt x="4038600" y="203200"/>
                </a:cubicBezTo>
                <a:lnTo>
                  <a:pt x="4038600" y="4521200"/>
                </a:lnTo>
                <a:cubicBezTo>
                  <a:pt x="4038600" y="4633424"/>
                  <a:pt x="3947624" y="4724400"/>
                  <a:pt x="3835400" y="4724400"/>
                </a:cubicBezTo>
                <a:lnTo>
                  <a:pt x="0" y="47244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8001000" y="2844800"/>
            <a:ext cx="3124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8001000" y="3403600"/>
            <a:ext cx="31242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上标中内下图-装饰下-默认位置-并列-59_38_group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0" hasCustomPrompt="1"/>
            <p:custDataLst>
              <p:tags r:id="rId6"/>
            </p:custDataLst>
          </p:nvPr>
        </p:nvSpPr>
        <p:spPr>
          <a:xfrm>
            <a:off x="609600" y="3454400"/>
            <a:ext cx="10972800" cy="2794000"/>
          </a:xfrm>
          <a:custGeom>
            <a:avLst/>
            <a:gdLst>
              <a:gd name="connisteX0" fmla="*/ 0 w 10972800"/>
              <a:gd name="connsiteY0" fmla="*/ 203200 h 2794000"/>
              <a:gd name="connisteX1" fmla="*/ 203200 w 10972800"/>
              <a:gd name="connsiteY1" fmla="*/ 0 h 2794000"/>
              <a:gd name="connisteX2" fmla="*/ 10769600 w 10972800"/>
              <a:gd name="connsiteY2" fmla="*/ 0 h 2794000"/>
              <a:gd name="connisteX3" fmla="*/ 10972800 w 10972800"/>
              <a:gd name="connsiteY3" fmla="*/ 203200 h 2794000"/>
              <a:gd name="connisteX4" fmla="*/ 10972800 w 10972800"/>
              <a:gd name="connsiteY4" fmla="*/ 2590800 h 2794000"/>
              <a:gd name="connisteX5" fmla="*/ 10769600 w 10972800"/>
              <a:gd name="connsiteY5" fmla="*/ 2794000 h 2794000"/>
              <a:gd name="connisteX6" fmla="*/ 203200 w 10972800"/>
              <a:gd name="connsiteY6" fmla="*/ 2794000 h 2794000"/>
              <a:gd name="connisteX7" fmla="*/ 0 w 10972800"/>
              <a:gd name="connsiteY7" fmla="*/ 2590800 h 2794000"/>
              <a:gd name="connisteX8" fmla="*/ 0 w 10972800"/>
              <a:gd name="connsiteY8" fmla="*/ 203200 h 2794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2794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2590800"/>
                </a:lnTo>
                <a:cubicBezTo>
                  <a:pt x="10972800" y="2703024"/>
                  <a:pt x="10881824" y="2794000"/>
                  <a:pt x="10769600" y="2794000"/>
                </a:cubicBezTo>
                <a:lnTo>
                  <a:pt x="203200" y="2794000"/>
                </a:lnTo>
                <a:cubicBezTo>
                  <a:pt x="90976" y="2794000"/>
                  <a:pt x="0" y="2703024"/>
                  <a:pt x="0" y="25908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1" hasCustomPrompt="1"/>
            <p:custDataLst>
              <p:tags r:id="rId7"/>
            </p:custDataLst>
          </p:nvPr>
        </p:nvSpPr>
        <p:spPr>
          <a:xfrm>
            <a:off x="609600" y="1524000"/>
            <a:ext cx="5334000" cy="1778000"/>
          </a:xfrm>
          <a:custGeom>
            <a:avLst/>
            <a:gdLst>
              <a:gd name="connisteX0" fmla="*/ 0 w 5334000"/>
              <a:gd name="connsiteY0" fmla="*/ 203200 h 1778000"/>
              <a:gd name="connisteX1" fmla="*/ 203200 w 5334000"/>
              <a:gd name="connsiteY1" fmla="*/ 0 h 1778000"/>
              <a:gd name="connisteX2" fmla="*/ 5130800 w 5334000"/>
              <a:gd name="connsiteY2" fmla="*/ 0 h 1778000"/>
              <a:gd name="connisteX3" fmla="*/ 5334000 w 5334000"/>
              <a:gd name="connsiteY3" fmla="*/ 203200 h 1778000"/>
              <a:gd name="connisteX4" fmla="*/ 5334000 w 5334000"/>
              <a:gd name="connsiteY4" fmla="*/ 1574800 h 1778000"/>
              <a:gd name="connisteX5" fmla="*/ 5130800 w 5334000"/>
              <a:gd name="connsiteY5" fmla="*/ 1778000 h 1778000"/>
              <a:gd name="connisteX6" fmla="*/ 203200 w 5334000"/>
              <a:gd name="connsiteY6" fmla="*/ 1778000 h 1778000"/>
              <a:gd name="connisteX7" fmla="*/ 0 w 5334000"/>
              <a:gd name="connsiteY7" fmla="*/ 1574800 h 1778000"/>
              <a:gd name="connisteX8" fmla="*/ 0 w 5334000"/>
              <a:gd name="connsiteY8" fmla="*/ 203200 h 1778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334000" h="1778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130800" y="0"/>
                </a:lnTo>
                <a:cubicBezTo>
                  <a:pt x="5243024" y="0"/>
                  <a:pt x="5334000" y="90976"/>
                  <a:pt x="5334000" y="203200"/>
                </a:cubicBezTo>
                <a:lnTo>
                  <a:pt x="5334000" y="1574800"/>
                </a:lnTo>
                <a:cubicBezTo>
                  <a:pt x="5334000" y="1687024"/>
                  <a:pt x="5243024" y="1778000"/>
                  <a:pt x="5130800" y="1778000"/>
                </a:cubicBezTo>
                <a:lnTo>
                  <a:pt x="203200" y="1778000"/>
                </a:lnTo>
                <a:cubicBezTo>
                  <a:pt x="90976" y="1778000"/>
                  <a:pt x="0" y="1687024"/>
                  <a:pt x="0" y="15748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914400" y="1828800"/>
            <a:ext cx="4724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914400" y="2387600"/>
            <a:ext cx="47244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2" hasCustomPrompt="1"/>
            <p:custDataLst>
              <p:tags r:id="rId10"/>
            </p:custDataLst>
          </p:nvPr>
        </p:nvSpPr>
        <p:spPr>
          <a:xfrm>
            <a:off x="6248400" y="1524000"/>
            <a:ext cx="5334000" cy="1778000"/>
          </a:xfrm>
          <a:custGeom>
            <a:avLst/>
            <a:gdLst>
              <a:gd name="connisteX0" fmla="*/ 0 w 5334000"/>
              <a:gd name="connsiteY0" fmla="*/ 203200 h 1778000"/>
              <a:gd name="connisteX1" fmla="*/ 203200 w 5334000"/>
              <a:gd name="connsiteY1" fmla="*/ 0 h 1778000"/>
              <a:gd name="connisteX2" fmla="*/ 5130800 w 5334000"/>
              <a:gd name="connsiteY2" fmla="*/ 0 h 1778000"/>
              <a:gd name="connisteX3" fmla="*/ 5334000 w 5334000"/>
              <a:gd name="connsiteY3" fmla="*/ 203200 h 1778000"/>
              <a:gd name="connisteX4" fmla="*/ 5334000 w 5334000"/>
              <a:gd name="connsiteY4" fmla="*/ 1574800 h 1778000"/>
              <a:gd name="connisteX5" fmla="*/ 5130800 w 5334000"/>
              <a:gd name="connsiteY5" fmla="*/ 1778000 h 1778000"/>
              <a:gd name="connisteX6" fmla="*/ 203200 w 5334000"/>
              <a:gd name="connsiteY6" fmla="*/ 1778000 h 1778000"/>
              <a:gd name="connisteX7" fmla="*/ 0 w 5334000"/>
              <a:gd name="connsiteY7" fmla="*/ 1574800 h 1778000"/>
              <a:gd name="connisteX8" fmla="*/ 0 w 5334000"/>
              <a:gd name="connsiteY8" fmla="*/ 203200 h 1778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334000" h="1778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130800" y="0"/>
                </a:lnTo>
                <a:cubicBezTo>
                  <a:pt x="5243024" y="0"/>
                  <a:pt x="5334000" y="90976"/>
                  <a:pt x="5334000" y="203200"/>
                </a:cubicBezTo>
                <a:lnTo>
                  <a:pt x="5334000" y="1574800"/>
                </a:lnTo>
                <a:cubicBezTo>
                  <a:pt x="5334000" y="1687024"/>
                  <a:pt x="5243024" y="1778000"/>
                  <a:pt x="5130800" y="1778000"/>
                </a:cubicBezTo>
                <a:lnTo>
                  <a:pt x="203200" y="1778000"/>
                </a:lnTo>
                <a:cubicBezTo>
                  <a:pt x="90976" y="1778000"/>
                  <a:pt x="0" y="1687024"/>
                  <a:pt x="0" y="15748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8" hasCustomPrompt="1"/>
            <p:custDataLst>
              <p:tags r:id="rId11"/>
            </p:custDataLst>
          </p:nvPr>
        </p:nvSpPr>
        <p:spPr>
          <a:xfrm>
            <a:off x="6553200" y="1828800"/>
            <a:ext cx="4724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6553200" y="2387600"/>
            <a:ext cx="47244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左标上右内下右图-装饰左-默认位置-并列-33_80_group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057400"/>
            <a:ext cx="3429000" cy="3962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内容占位符 12"/>
          <p:cNvSpPr>
            <a:spLocks noGrp="1"/>
          </p:cNvSpPr>
          <p:nvPr>
            <p:ph idx="16395" hasCustomPrompt="1"/>
            <p:custDataLst>
              <p:tags r:id="rId7"/>
            </p:custDataLst>
          </p:nvPr>
        </p:nvSpPr>
        <p:spPr>
          <a:xfrm>
            <a:off x="4648200" y="3759200"/>
            <a:ext cx="6934200" cy="2489200"/>
          </a:xfrm>
          <a:custGeom>
            <a:avLst/>
            <a:gdLst>
              <a:gd name="connisteX0" fmla="*/ 0 w 6934200"/>
              <a:gd name="connsiteY0" fmla="*/ 203200 h 2489200"/>
              <a:gd name="connisteX1" fmla="*/ 203200 w 6934200"/>
              <a:gd name="connsiteY1" fmla="*/ 0 h 2489200"/>
              <a:gd name="connisteX2" fmla="*/ 6731000 w 6934200"/>
              <a:gd name="connsiteY2" fmla="*/ 0 h 2489200"/>
              <a:gd name="connisteX3" fmla="*/ 6934200 w 6934200"/>
              <a:gd name="connsiteY3" fmla="*/ 203200 h 2489200"/>
              <a:gd name="connisteX4" fmla="*/ 6934200 w 6934200"/>
              <a:gd name="connsiteY4" fmla="*/ 2286000 h 2489200"/>
              <a:gd name="connisteX5" fmla="*/ 6731000 w 6934200"/>
              <a:gd name="connsiteY5" fmla="*/ 2489200 h 2489200"/>
              <a:gd name="connisteX6" fmla="*/ 203200 w 6934200"/>
              <a:gd name="connsiteY6" fmla="*/ 2489200 h 2489200"/>
              <a:gd name="connisteX7" fmla="*/ 0 w 6934200"/>
              <a:gd name="connsiteY7" fmla="*/ 2286000 h 2489200"/>
              <a:gd name="connisteX8" fmla="*/ 0 w 6934200"/>
              <a:gd name="connsiteY8" fmla="*/ 203200 h 248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6934200" h="2489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2286000"/>
                </a:lnTo>
                <a:cubicBezTo>
                  <a:pt x="6934200" y="2398224"/>
                  <a:pt x="6843224" y="2489200"/>
                  <a:pt x="6731000" y="2489200"/>
                </a:cubicBezTo>
                <a:lnTo>
                  <a:pt x="203200" y="2489200"/>
                </a:lnTo>
                <a:cubicBezTo>
                  <a:pt x="90976" y="2489200"/>
                  <a:pt x="0" y="2398224"/>
                  <a:pt x="0" y="22860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装饰  3"/>
          <p:cNvSpPr>
            <a:spLocks noGrp="1"/>
          </p:cNvSpPr>
          <p:nvPr>
            <p:ph type="body" idx="16396" hasCustomPrompt="1"/>
            <p:custDataLst>
              <p:tags r:id="rId8"/>
            </p:custDataLst>
          </p:nvPr>
        </p:nvSpPr>
        <p:spPr>
          <a:xfrm>
            <a:off x="4648200" y="609600"/>
            <a:ext cx="50800" cy="1117600"/>
          </a:xfrm>
          <a:custGeom>
            <a:avLst/>
            <a:gdLst>
              <a:gd name="connisteX0" fmla="*/ 0 w 50800"/>
              <a:gd name="connsiteY0" fmla="*/ 25400 h 1117600"/>
              <a:gd name="connisteX1" fmla="*/ 25400 w 50800"/>
              <a:gd name="connsiteY1" fmla="*/ 0 h 1117600"/>
              <a:gd name="connisteX2" fmla="*/ 25400 w 50800"/>
              <a:gd name="connsiteY2" fmla="*/ 0 h 1117600"/>
              <a:gd name="connisteX3" fmla="*/ 50800 w 50800"/>
              <a:gd name="connsiteY3" fmla="*/ 25400 h 1117600"/>
              <a:gd name="connisteX4" fmla="*/ 50800 w 50800"/>
              <a:gd name="connsiteY4" fmla="*/ 1092200 h 1117600"/>
              <a:gd name="connisteX5" fmla="*/ 25400 w 50800"/>
              <a:gd name="connsiteY5" fmla="*/ 1117600 h 1117600"/>
              <a:gd name="connisteX6" fmla="*/ 25400 w 50800"/>
              <a:gd name="connsiteY6" fmla="*/ 1117600 h 1117600"/>
              <a:gd name="connisteX7" fmla="*/ 0 w 50800"/>
              <a:gd name="connsiteY7" fmla="*/ 1092200 h 1117600"/>
              <a:gd name="connisteX8" fmla="*/ 0 w 50800"/>
              <a:gd name="connsiteY8" fmla="*/ 25400 h 111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1176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092200"/>
                </a:lnTo>
                <a:cubicBezTo>
                  <a:pt x="50800" y="1106228"/>
                  <a:pt x="39428" y="1117600"/>
                  <a:pt x="25400" y="1117600"/>
                </a:cubicBezTo>
                <a:lnTo>
                  <a:pt x="25400" y="1117600"/>
                </a:lnTo>
                <a:cubicBezTo>
                  <a:pt x="11372" y="1117600"/>
                  <a:pt x="0" y="1106228"/>
                  <a:pt x="0" y="10922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4800600" y="609600"/>
            <a:ext cx="30861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4800600" y="1117600"/>
            <a:ext cx="30861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装饰  6"/>
          <p:cNvSpPr>
            <a:spLocks noGrp="1"/>
          </p:cNvSpPr>
          <p:nvPr>
            <p:ph type="body" idx="16397" hasCustomPrompt="1"/>
            <p:custDataLst>
              <p:tags r:id="rId11"/>
            </p:custDataLst>
          </p:nvPr>
        </p:nvSpPr>
        <p:spPr>
          <a:xfrm>
            <a:off x="8343900" y="609600"/>
            <a:ext cx="50800" cy="1117600"/>
          </a:xfrm>
          <a:custGeom>
            <a:avLst/>
            <a:gdLst>
              <a:gd name="connisteX0" fmla="*/ 0 w 50800"/>
              <a:gd name="connsiteY0" fmla="*/ 25400 h 1117600"/>
              <a:gd name="connisteX1" fmla="*/ 25400 w 50800"/>
              <a:gd name="connsiteY1" fmla="*/ 0 h 1117600"/>
              <a:gd name="connisteX2" fmla="*/ 25400 w 50800"/>
              <a:gd name="connsiteY2" fmla="*/ 0 h 1117600"/>
              <a:gd name="connisteX3" fmla="*/ 50800 w 50800"/>
              <a:gd name="connsiteY3" fmla="*/ 25400 h 1117600"/>
              <a:gd name="connisteX4" fmla="*/ 50800 w 50800"/>
              <a:gd name="connsiteY4" fmla="*/ 1092200 h 1117600"/>
              <a:gd name="connisteX5" fmla="*/ 25400 w 50800"/>
              <a:gd name="connsiteY5" fmla="*/ 1117600 h 1117600"/>
              <a:gd name="connisteX6" fmla="*/ 25400 w 50800"/>
              <a:gd name="connsiteY6" fmla="*/ 1117600 h 1117600"/>
              <a:gd name="connisteX7" fmla="*/ 0 w 50800"/>
              <a:gd name="connsiteY7" fmla="*/ 1092200 h 1117600"/>
              <a:gd name="connisteX8" fmla="*/ 0 w 50800"/>
              <a:gd name="connsiteY8" fmla="*/ 25400 h 111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1176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092200"/>
                </a:lnTo>
                <a:cubicBezTo>
                  <a:pt x="50800" y="1106228"/>
                  <a:pt x="39428" y="1117600"/>
                  <a:pt x="25400" y="1117600"/>
                </a:cubicBezTo>
                <a:lnTo>
                  <a:pt x="25400" y="1117600"/>
                </a:lnTo>
                <a:cubicBezTo>
                  <a:pt x="11372" y="1117600"/>
                  <a:pt x="0" y="1106228"/>
                  <a:pt x="0" y="10922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8496300" y="609600"/>
            <a:ext cx="30861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0" hasCustomPrompt="1"/>
            <p:custDataLst>
              <p:tags r:id="rId13"/>
            </p:custDataLst>
          </p:nvPr>
        </p:nvSpPr>
        <p:spPr>
          <a:xfrm>
            <a:off x="8496300" y="1117600"/>
            <a:ext cx="30861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0" name="装饰  9"/>
          <p:cNvSpPr>
            <a:spLocks noGrp="1"/>
          </p:cNvSpPr>
          <p:nvPr>
            <p:ph type="body" idx="16398" hasCustomPrompt="1"/>
            <p:custDataLst>
              <p:tags r:id="rId14"/>
            </p:custDataLst>
          </p:nvPr>
        </p:nvSpPr>
        <p:spPr>
          <a:xfrm>
            <a:off x="4648200" y="2184400"/>
            <a:ext cx="50800" cy="1117600"/>
          </a:xfrm>
          <a:custGeom>
            <a:avLst/>
            <a:gdLst>
              <a:gd name="connisteX0" fmla="*/ 0 w 50800"/>
              <a:gd name="connsiteY0" fmla="*/ 25400 h 1117600"/>
              <a:gd name="connisteX1" fmla="*/ 25400 w 50800"/>
              <a:gd name="connsiteY1" fmla="*/ 0 h 1117600"/>
              <a:gd name="connisteX2" fmla="*/ 25400 w 50800"/>
              <a:gd name="connsiteY2" fmla="*/ 0 h 1117600"/>
              <a:gd name="connisteX3" fmla="*/ 50800 w 50800"/>
              <a:gd name="connsiteY3" fmla="*/ 25400 h 1117600"/>
              <a:gd name="connisteX4" fmla="*/ 50800 w 50800"/>
              <a:gd name="connsiteY4" fmla="*/ 1092200 h 1117600"/>
              <a:gd name="connisteX5" fmla="*/ 25400 w 50800"/>
              <a:gd name="connsiteY5" fmla="*/ 1117600 h 1117600"/>
              <a:gd name="connisteX6" fmla="*/ 25400 w 50800"/>
              <a:gd name="connsiteY6" fmla="*/ 1117600 h 1117600"/>
              <a:gd name="connisteX7" fmla="*/ 0 w 50800"/>
              <a:gd name="connsiteY7" fmla="*/ 1092200 h 1117600"/>
              <a:gd name="connisteX8" fmla="*/ 0 w 50800"/>
              <a:gd name="connsiteY8" fmla="*/ 25400 h 111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1176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092200"/>
                </a:lnTo>
                <a:cubicBezTo>
                  <a:pt x="50800" y="1106228"/>
                  <a:pt x="39428" y="1117600"/>
                  <a:pt x="25400" y="1117600"/>
                </a:cubicBezTo>
                <a:lnTo>
                  <a:pt x="25400" y="1117600"/>
                </a:lnTo>
                <a:cubicBezTo>
                  <a:pt x="11372" y="1117600"/>
                  <a:pt x="0" y="1106228"/>
                  <a:pt x="0" y="10922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1" hasCustomPrompt="1"/>
            <p:custDataLst>
              <p:tags r:id="rId15"/>
            </p:custDataLst>
          </p:nvPr>
        </p:nvSpPr>
        <p:spPr>
          <a:xfrm>
            <a:off x="4800600" y="2184400"/>
            <a:ext cx="30861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2" name="文本占位符 21"/>
          <p:cNvSpPr>
            <a:spLocks noGrp="1"/>
          </p:cNvSpPr>
          <p:nvPr>
            <p:ph type="body" idx="16392" hasCustomPrompt="1"/>
            <p:custDataLst>
              <p:tags r:id="rId16"/>
            </p:custDataLst>
          </p:nvPr>
        </p:nvSpPr>
        <p:spPr>
          <a:xfrm>
            <a:off x="4800600" y="2692400"/>
            <a:ext cx="30861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3" name="装饰  2"/>
          <p:cNvSpPr>
            <a:spLocks noGrp="1"/>
          </p:cNvSpPr>
          <p:nvPr>
            <p:ph type="body" idx="16399" hasCustomPrompt="1"/>
            <p:custDataLst>
              <p:tags r:id="rId17"/>
            </p:custDataLst>
          </p:nvPr>
        </p:nvSpPr>
        <p:spPr>
          <a:xfrm>
            <a:off x="8343900" y="2184400"/>
            <a:ext cx="50800" cy="1117600"/>
          </a:xfrm>
          <a:custGeom>
            <a:avLst/>
            <a:gdLst>
              <a:gd name="connisteX0" fmla="*/ 0 w 50800"/>
              <a:gd name="connsiteY0" fmla="*/ 25400 h 1117600"/>
              <a:gd name="connisteX1" fmla="*/ 25400 w 50800"/>
              <a:gd name="connsiteY1" fmla="*/ 0 h 1117600"/>
              <a:gd name="connisteX2" fmla="*/ 25400 w 50800"/>
              <a:gd name="connsiteY2" fmla="*/ 0 h 1117600"/>
              <a:gd name="connisteX3" fmla="*/ 50800 w 50800"/>
              <a:gd name="connsiteY3" fmla="*/ 25400 h 1117600"/>
              <a:gd name="connisteX4" fmla="*/ 50800 w 50800"/>
              <a:gd name="connsiteY4" fmla="*/ 1092200 h 1117600"/>
              <a:gd name="connisteX5" fmla="*/ 25400 w 50800"/>
              <a:gd name="connsiteY5" fmla="*/ 1117600 h 1117600"/>
              <a:gd name="connisteX6" fmla="*/ 25400 w 50800"/>
              <a:gd name="connsiteY6" fmla="*/ 1117600 h 1117600"/>
              <a:gd name="connisteX7" fmla="*/ 0 w 50800"/>
              <a:gd name="connsiteY7" fmla="*/ 1092200 h 1117600"/>
              <a:gd name="connisteX8" fmla="*/ 0 w 50800"/>
              <a:gd name="connsiteY8" fmla="*/ 25400 h 111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1176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092200"/>
                </a:lnTo>
                <a:cubicBezTo>
                  <a:pt x="50800" y="1106228"/>
                  <a:pt x="39428" y="1117600"/>
                  <a:pt x="25400" y="1117600"/>
                </a:cubicBezTo>
                <a:lnTo>
                  <a:pt x="25400" y="1117600"/>
                </a:lnTo>
                <a:cubicBezTo>
                  <a:pt x="11372" y="1117600"/>
                  <a:pt x="0" y="1106228"/>
                  <a:pt x="0" y="10922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4" name="文本占位符 23"/>
          <p:cNvSpPr>
            <a:spLocks noGrp="1"/>
          </p:cNvSpPr>
          <p:nvPr>
            <p:ph type="body" idx="16393" hasCustomPrompt="1"/>
            <p:custDataLst>
              <p:tags r:id="rId18"/>
            </p:custDataLst>
          </p:nvPr>
        </p:nvSpPr>
        <p:spPr>
          <a:xfrm>
            <a:off x="8496300" y="2184400"/>
            <a:ext cx="30861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5" name="文本占位符 24"/>
          <p:cNvSpPr>
            <a:spLocks noGrp="1"/>
          </p:cNvSpPr>
          <p:nvPr>
            <p:ph type="body" idx="16394" hasCustomPrompt="1"/>
            <p:custDataLst>
              <p:tags r:id="rId19"/>
            </p:custDataLst>
          </p:nvPr>
        </p:nvSpPr>
        <p:spPr>
          <a:xfrm>
            <a:off x="8496300" y="2692400"/>
            <a:ext cx="30861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左标中内右图-装饰上-默认位置-并列-43_35_group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057400"/>
            <a:ext cx="3429000" cy="3657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内容占位符 12"/>
          <p:cNvSpPr>
            <a:spLocks noGrp="1"/>
          </p:cNvSpPr>
          <p:nvPr>
            <p:ph idx="16391" hasCustomPrompt="1"/>
            <p:custDataLst>
              <p:tags r:id="rId7"/>
            </p:custDataLst>
          </p:nvPr>
        </p:nvSpPr>
        <p:spPr>
          <a:xfrm>
            <a:off x="7543800" y="609600"/>
            <a:ext cx="4038600" cy="5638800"/>
          </a:xfrm>
          <a:custGeom>
            <a:avLst/>
            <a:gdLst>
              <a:gd name="connisteX0" fmla="*/ 0 w 4038600"/>
              <a:gd name="connsiteY0" fmla="*/ 0 h 5638800"/>
              <a:gd name="connisteX1" fmla="*/ 3835400 w 4038600"/>
              <a:gd name="connsiteY1" fmla="*/ 0 h 5638800"/>
              <a:gd name="connisteX2" fmla="*/ 4038600 w 4038600"/>
              <a:gd name="connsiteY2" fmla="*/ 203200 h 5638800"/>
              <a:gd name="connisteX3" fmla="*/ 4038600 w 4038600"/>
              <a:gd name="connsiteY3" fmla="*/ 5435600 h 5638800"/>
              <a:gd name="connisteX4" fmla="*/ 3835400 w 4038600"/>
              <a:gd name="connsiteY4" fmla="*/ 5638800 h 5638800"/>
              <a:gd name="connisteX5" fmla="*/ 0 w 4038600"/>
              <a:gd name="connsiteY5" fmla="*/ 5638800 h 5638800"/>
              <a:gd name="connisteX6" fmla="*/ 0 w 4038600"/>
              <a:gd name="connsiteY6" fmla="*/ 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4038600" h="5638800">
                <a:moveTo>
                  <a:pt x="0" y="0"/>
                </a:moveTo>
                <a:lnTo>
                  <a:pt x="3835400" y="0"/>
                </a:lnTo>
                <a:cubicBezTo>
                  <a:pt x="3947624" y="0"/>
                  <a:pt x="4038600" y="90976"/>
                  <a:pt x="4038600" y="203200"/>
                </a:cubicBezTo>
                <a:lnTo>
                  <a:pt x="4038600" y="5435600"/>
                </a:lnTo>
                <a:cubicBezTo>
                  <a:pt x="4038600" y="5547824"/>
                  <a:pt x="3947624" y="5638800"/>
                  <a:pt x="3835400" y="5638800"/>
                </a:cubicBezTo>
                <a:lnTo>
                  <a:pt x="0" y="5638800"/>
                </a:lnTo>
                <a:lnTo>
                  <a:pt x="0" y="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装饰  3"/>
          <p:cNvSpPr>
            <a:spLocks noGrp="1"/>
          </p:cNvSpPr>
          <p:nvPr>
            <p:ph type="body" idx="16392" hasCustomPrompt="1"/>
            <p:custDataLst>
              <p:tags r:id="rId8"/>
            </p:custDataLst>
          </p:nvPr>
        </p:nvSpPr>
        <p:spPr>
          <a:xfrm>
            <a:off x="4648200" y="609600"/>
            <a:ext cx="2895600" cy="5638800"/>
          </a:xfrm>
          <a:custGeom>
            <a:avLst/>
            <a:gdLst>
              <a:gd name="connisteX0" fmla="*/ 0 w 2895600"/>
              <a:gd name="connsiteY0" fmla="*/ 203200 h 5638800"/>
              <a:gd name="connisteX1" fmla="*/ 203200 w 2895600"/>
              <a:gd name="connsiteY1" fmla="*/ 0 h 5638800"/>
              <a:gd name="connisteX2" fmla="*/ 2895600 w 2895600"/>
              <a:gd name="connsiteY2" fmla="*/ 0 h 5638800"/>
              <a:gd name="connisteX3" fmla="*/ 2895600 w 2895600"/>
              <a:gd name="connsiteY3" fmla="*/ 5638800 h 5638800"/>
              <a:gd name="connisteX4" fmla="*/ 203200 w 2895600"/>
              <a:gd name="connsiteY4" fmla="*/ 5638800 h 5638800"/>
              <a:gd name="connisteX5" fmla="*/ 0 w 2895600"/>
              <a:gd name="connsiteY5" fmla="*/ 5435600 h 5638800"/>
              <a:gd name="connisteX6" fmla="*/ 0 w 2895600"/>
              <a:gd name="connsiteY6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8956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895600" y="0"/>
                </a:lnTo>
                <a:lnTo>
                  <a:pt x="2895600" y="5638800"/>
                </a:ln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4953000" y="1041400"/>
            <a:ext cx="2286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4953000" y="1600200"/>
            <a:ext cx="22860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4953000" y="3733800"/>
            <a:ext cx="2286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0" hasCustomPrompt="1"/>
            <p:custDataLst>
              <p:tags r:id="rId12"/>
            </p:custDataLst>
          </p:nvPr>
        </p:nvSpPr>
        <p:spPr>
          <a:xfrm>
            <a:off x="4953000" y="4292600"/>
            <a:ext cx="22860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上标下左内下右表-装饰无-默认位置-并列-61_23_group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2" hasCustomPrompt="1"/>
            <p:custDataLst>
              <p:tags r:id="rId6"/>
            </p:custDataLst>
          </p:nvPr>
        </p:nvSpPr>
        <p:spPr>
          <a:xfrm>
            <a:off x="7543800" y="1524000"/>
            <a:ext cx="4038600" cy="4724400"/>
          </a:xfrm>
          <a:custGeom>
            <a:avLst/>
            <a:gdLst>
              <a:gd name="connisteX0" fmla="*/ 0 w 4038600"/>
              <a:gd name="connsiteY0" fmla="*/ 0 h 4724400"/>
              <a:gd name="connisteX1" fmla="*/ 3835400 w 4038600"/>
              <a:gd name="connsiteY1" fmla="*/ 0 h 4724400"/>
              <a:gd name="connisteX2" fmla="*/ 4038600 w 4038600"/>
              <a:gd name="connsiteY2" fmla="*/ 203200 h 4724400"/>
              <a:gd name="connisteX3" fmla="*/ 4038600 w 4038600"/>
              <a:gd name="connsiteY3" fmla="*/ 4521200 h 4724400"/>
              <a:gd name="connisteX4" fmla="*/ 3835400 w 4038600"/>
              <a:gd name="connsiteY4" fmla="*/ 4724400 h 4724400"/>
              <a:gd name="connisteX5" fmla="*/ 0 w 4038600"/>
              <a:gd name="connsiteY5" fmla="*/ 4724400 h 4724400"/>
              <a:gd name="connisteX6" fmla="*/ 0 w 4038600"/>
              <a:gd name="connsiteY6" fmla="*/ 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4038600" h="4724400">
                <a:moveTo>
                  <a:pt x="0" y="0"/>
                </a:moveTo>
                <a:lnTo>
                  <a:pt x="3835400" y="0"/>
                </a:lnTo>
                <a:cubicBezTo>
                  <a:pt x="3947624" y="0"/>
                  <a:pt x="4038600" y="90976"/>
                  <a:pt x="4038600" y="203200"/>
                </a:cubicBezTo>
                <a:lnTo>
                  <a:pt x="4038600" y="4521200"/>
                </a:lnTo>
                <a:cubicBezTo>
                  <a:pt x="4038600" y="4633424"/>
                  <a:pt x="3947624" y="4724400"/>
                  <a:pt x="3835400" y="4724400"/>
                </a:cubicBezTo>
                <a:lnTo>
                  <a:pt x="0" y="4724400"/>
                </a:lnTo>
                <a:lnTo>
                  <a:pt x="0" y="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3" hasCustomPrompt="1"/>
            <p:custDataLst>
              <p:tags r:id="rId7"/>
            </p:custDataLst>
          </p:nvPr>
        </p:nvSpPr>
        <p:spPr>
          <a:xfrm>
            <a:off x="609600" y="1524000"/>
            <a:ext cx="6934200" cy="4724400"/>
          </a:xfrm>
          <a:custGeom>
            <a:avLst/>
            <a:gdLst>
              <a:gd name="connisteX0" fmla="*/ 0 w 6934200"/>
              <a:gd name="connsiteY0" fmla="*/ 203200 h 4724400"/>
              <a:gd name="connisteX1" fmla="*/ 203200 w 6934200"/>
              <a:gd name="connsiteY1" fmla="*/ 0 h 4724400"/>
              <a:gd name="connisteX2" fmla="*/ 6934200 w 6934200"/>
              <a:gd name="connsiteY2" fmla="*/ 0 h 4724400"/>
              <a:gd name="connisteX3" fmla="*/ 6934200 w 6934200"/>
              <a:gd name="connsiteY3" fmla="*/ 4724400 h 4724400"/>
              <a:gd name="connisteX4" fmla="*/ 203200 w 6934200"/>
              <a:gd name="connsiteY4" fmla="*/ 4724400 h 4724400"/>
              <a:gd name="connisteX5" fmla="*/ 0 w 6934200"/>
              <a:gd name="connsiteY5" fmla="*/ 4521200 h 4724400"/>
              <a:gd name="connisteX6" fmla="*/ 0 w 6934200"/>
              <a:gd name="connsiteY6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69342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934200" y="0"/>
                </a:lnTo>
                <a:lnTo>
                  <a:pt x="6934200" y="4724400"/>
                </a:ln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8" hasCustomPrompt="1"/>
            <p:custDataLst>
              <p:tags r:id="rId8"/>
            </p:custDataLst>
          </p:nvPr>
        </p:nvSpPr>
        <p:spPr>
          <a:xfrm>
            <a:off x="1079500" y="2362200"/>
            <a:ext cx="1193800" cy="1016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80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01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6" hasCustomPrompt="1"/>
            <p:custDataLst>
              <p:tags r:id="rId9"/>
            </p:custDataLst>
          </p:nvPr>
        </p:nvSpPr>
        <p:spPr>
          <a:xfrm>
            <a:off x="1066800" y="3784600"/>
            <a:ext cx="27051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7" hasCustomPrompt="1"/>
            <p:custDataLst>
              <p:tags r:id="rId10"/>
            </p:custDataLst>
          </p:nvPr>
        </p:nvSpPr>
        <p:spPr>
          <a:xfrm>
            <a:off x="1066800" y="4292600"/>
            <a:ext cx="27051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91" hasCustomPrompt="1"/>
            <p:custDataLst>
              <p:tags r:id="rId11"/>
            </p:custDataLst>
          </p:nvPr>
        </p:nvSpPr>
        <p:spPr>
          <a:xfrm>
            <a:off x="4394200" y="2362200"/>
            <a:ext cx="1193800" cy="1016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80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02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4381500" y="3784600"/>
            <a:ext cx="27051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0" hasCustomPrompt="1"/>
            <p:custDataLst>
              <p:tags r:id="rId13"/>
            </p:custDataLst>
          </p:nvPr>
        </p:nvSpPr>
        <p:spPr>
          <a:xfrm>
            <a:off x="4381500" y="4292600"/>
            <a:ext cx="27051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10009_14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2" hasCustomPrompt="1"/>
            <p:custDataLst>
              <p:tags r:id="rId6"/>
            </p:custDataLst>
          </p:nvPr>
        </p:nvSpPr>
        <p:spPr>
          <a:xfrm>
            <a:off x="609600" y="1524000"/>
            <a:ext cx="3454400" cy="3251200"/>
          </a:xfrm>
          <a:custGeom>
            <a:avLst/>
            <a:gdLst>
              <a:gd name="connisteX0" fmla="*/ 0 w 3454400"/>
              <a:gd name="connsiteY0" fmla="*/ 203200 h 3251200"/>
              <a:gd name="connisteX1" fmla="*/ 203200 w 3454400"/>
              <a:gd name="connsiteY1" fmla="*/ 0 h 3251200"/>
              <a:gd name="connisteX2" fmla="*/ 3251200 w 3454400"/>
              <a:gd name="connsiteY2" fmla="*/ 0 h 3251200"/>
              <a:gd name="connisteX3" fmla="*/ 3454400 w 3454400"/>
              <a:gd name="connsiteY3" fmla="*/ 203200 h 3251200"/>
              <a:gd name="connisteX4" fmla="*/ 3454400 w 3454400"/>
              <a:gd name="connsiteY4" fmla="*/ 3048000 h 3251200"/>
              <a:gd name="connisteX5" fmla="*/ 3251200 w 3454400"/>
              <a:gd name="connsiteY5" fmla="*/ 3251200 h 3251200"/>
              <a:gd name="connisteX6" fmla="*/ 203200 w 3454400"/>
              <a:gd name="connsiteY6" fmla="*/ 3251200 h 3251200"/>
              <a:gd name="connisteX7" fmla="*/ 0 w 3454400"/>
              <a:gd name="connsiteY7" fmla="*/ 3048000 h 3251200"/>
              <a:gd name="connisteX8" fmla="*/ 0 w 3454400"/>
              <a:gd name="connsiteY8" fmla="*/ 203200 h 3251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454400" h="3251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251200" y="0"/>
                </a:lnTo>
                <a:cubicBezTo>
                  <a:pt x="3363424" y="0"/>
                  <a:pt x="3454400" y="90976"/>
                  <a:pt x="3454400" y="203200"/>
                </a:cubicBezTo>
                <a:lnTo>
                  <a:pt x="3454400" y="3048000"/>
                </a:lnTo>
                <a:cubicBezTo>
                  <a:pt x="3454400" y="3160224"/>
                  <a:pt x="3363424" y="3251200"/>
                  <a:pt x="3251200" y="3251200"/>
                </a:cubicBezTo>
                <a:lnTo>
                  <a:pt x="203200" y="3251200"/>
                </a:lnTo>
                <a:cubicBezTo>
                  <a:pt x="90976" y="3251200"/>
                  <a:pt x="0" y="3160224"/>
                  <a:pt x="0" y="30480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609600" y="5080000"/>
            <a:ext cx="3454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609600" y="5638800"/>
            <a:ext cx="34544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5" name="内容占位符 14"/>
          <p:cNvSpPr>
            <a:spLocks noGrp="1"/>
          </p:cNvSpPr>
          <p:nvPr>
            <p:ph idx="16393" hasCustomPrompt="1"/>
            <p:custDataLst>
              <p:tags r:id="rId9"/>
            </p:custDataLst>
          </p:nvPr>
        </p:nvSpPr>
        <p:spPr>
          <a:xfrm>
            <a:off x="4368800" y="1524000"/>
            <a:ext cx="3454400" cy="3251200"/>
          </a:xfrm>
          <a:custGeom>
            <a:avLst/>
            <a:gdLst>
              <a:gd name="connisteX0" fmla="*/ 0 w 3454400"/>
              <a:gd name="connsiteY0" fmla="*/ 203200 h 3251200"/>
              <a:gd name="connisteX1" fmla="*/ 203200 w 3454400"/>
              <a:gd name="connsiteY1" fmla="*/ 0 h 3251200"/>
              <a:gd name="connisteX2" fmla="*/ 3251200 w 3454400"/>
              <a:gd name="connsiteY2" fmla="*/ 0 h 3251200"/>
              <a:gd name="connisteX3" fmla="*/ 3454400 w 3454400"/>
              <a:gd name="connsiteY3" fmla="*/ 203200 h 3251200"/>
              <a:gd name="connisteX4" fmla="*/ 3454400 w 3454400"/>
              <a:gd name="connsiteY4" fmla="*/ 3048000 h 3251200"/>
              <a:gd name="connisteX5" fmla="*/ 3251200 w 3454400"/>
              <a:gd name="connsiteY5" fmla="*/ 3251200 h 3251200"/>
              <a:gd name="connisteX6" fmla="*/ 203200 w 3454400"/>
              <a:gd name="connsiteY6" fmla="*/ 3251200 h 3251200"/>
              <a:gd name="connisteX7" fmla="*/ 0 w 3454400"/>
              <a:gd name="connsiteY7" fmla="*/ 3048000 h 3251200"/>
              <a:gd name="connisteX8" fmla="*/ 0 w 3454400"/>
              <a:gd name="connsiteY8" fmla="*/ 203200 h 3251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454400" h="3251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251200" y="0"/>
                </a:lnTo>
                <a:cubicBezTo>
                  <a:pt x="3363424" y="0"/>
                  <a:pt x="3454400" y="90976"/>
                  <a:pt x="3454400" y="203200"/>
                </a:cubicBezTo>
                <a:lnTo>
                  <a:pt x="3454400" y="3048000"/>
                </a:lnTo>
                <a:cubicBezTo>
                  <a:pt x="3454400" y="3160224"/>
                  <a:pt x="3363424" y="3251200"/>
                  <a:pt x="3251200" y="3251200"/>
                </a:cubicBezTo>
                <a:lnTo>
                  <a:pt x="203200" y="3251200"/>
                </a:lnTo>
                <a:cubicBezTo>
                  <a:pt x="90976" y="3251200"/>
                  <a:pt x="0" y="3160224"/>
                  <a:pt x="0" y="30480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4368800" y="5080000"/>
            <a:ext cx="3454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4368800" y="5638800"/>
            <a:ext cx="34544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8" name="内容占位符 17"/>
          <p:cNvSpPr>
            <a:spLocks noGrp="1"/>
          </p:cNvSpPr>
          <p:nvPr>
            <p:ph idx="16394" hasCustomPrompt="1"/>
            <p:custDataLst>
              <p:tags r:id="rId12"/>
            </p:custDataLst>
          </p:nvPr>
        </p:nvSpPr>
        <p:spPr>
          <a:xfrm>
            <a:off x="8128000" y="1524000"/>
            <a:ext cx="3454400" cy="3251200"/>
          </a:xfrm>
          <a:custGeom>
            <a:avLst/>
            <a:gdLst>
              <a:gd name="connisteX0" fmla="*/ 0 w 3454400"/>
              <a:gd name="connsiteY0" fmla="*/ 203200 h 3251200"/>
              <a:gd name="connisteX1" fmla="*/ 203200 w 3454400"/>
              <a:gd name="connsiteY1" fmla="*/ 0 h 3251200"/>
              <a:gd name="connisteX2" fmla="*/ 3251200 w 3454400"/>
              <a:gd name="connsiteY2" fmla="*/ 0 h 3251200"/>
              <a:gd name="connisteX3" fmla="*/ 3454400 w 3454400"/>
              <a:gd name="connsiteY3" fmla="*/ 203200 h 3251200"/>
              <a:gd name="connisteX4" fmla="*/ 3454400 w 3454400"/>
              <a:gd name="connsiteY4" fmla="*/ 3048000 h 3251200"/>
              <a:gd name="connisteX5" fmla="*/ 3251200 w 3454400"/>
              <a:gd name="connsiteY5" fmla="*/ 3251200 h 3251200"/>
              <a:gd name="connisteX6" fmla="*/ 203200 w 3454400"/>
              <a:gd name="connsiteY6" fmla="*/ 3251200 h 3251200"/>
              <a:gd name="connisteX7" fmla="*/ 0 w 3454400"/>
              <a:gd name="connsiteY7" fmla="*/ 3048000 h 3251200"/>
              <a:gd name="connisteX8" fmla="*/ 0 w 3454400"/>
              <a:gd name="connsiteY8" fmla="*/ 203200 h 3251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454400" h="3251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251200" y="0"/>
                </a:lnTo>
                <a:cubicBezTo>
                  <a:pt x="3363424" y="0"/>
                  <a:pt x="3454400" y="90976"/>
                  <a:pt x="3454400" y="203200"/>
                </a:cubicBezTo>
                <a:lnTo>
                  <a:pt x="3454400" y="3048000"/>
                </a:lnTo>
                <a:cubicBezTo>
                  <a:pt x="3454400" y="3160224"/>
                  <a:pt x="3363424" y="3251200"/>
                  <a:pt x="3251200" y="3251200"/>
                </a:cubicBezTo>
                <a:lnTo>
                  <a:pt x="203200" y="3251200"/>
                </a:lnTo>
                <a:cubicBezTo>
                  <a:pt x="90976" y="3251200"/>
                  <a:pt x="0" y="3160224"/>
                  <a:pt x="0" y="30480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0" hasCustomPrompt="1"/>
            <p:custDataLst>
              <p:tags r:id="rId13"/>
            </p:custDataLst>
          </p:nvPr>
        </p:nvSpPr>
        <p:spPr>
          <a:xfrm>
            <a:off x="8128000" y="5080000"/>
            <a:ext cx="3454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1" hasCustomPrompt="1"/>
            <p:custDataLst>
              <p:tags r:id="rId14"/>
            </p:custDataLst>
          </p:nvPr>
        </p:nvSpPr>
        <p:spPr>
          <a:xfrm>
            <a:off x="8128000" y="5638800"/>
            <a:ext cx="34544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42_10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0" hasCustomPrompt="1"/>
            <p:custDataLst>
              <p:tags r:id="rId6"/>
            </p:custDataLst>
          </p:nvPr>
        </p:nvSpPr>
        <p:spPr>
          <a:xfrm>
            <a:off x="609600" y="1524000"/>
            <a:ext cx="10972800" cy="2540000"/>
          </a:xfrm>
          <a:custGeom>
            <a:avLst/>
            <a:gdLst>
              <a:gd name="connisteX0" fmla="*/ 0 w 10972800"/>
              <a:gd name="connsiteY0" fmla="*/ 203200 h 2540000"/>
              <a:gd name="connisteX1" fmla="*/ 203200 w 10972800"/>
              <a:gd name="connsiteY1" fmla="*/ 0 h 2540000"/>
              <a:gd name="connisteX2" fmla="*/ 10769600 w 10972800"/>
              <a:gd name="connsiteY2" fmla="*/ 0 h 2540000"/>
              <a:gd name="connisteX3" fmla="*/ 10972800 w 10972800"/>
              <a:gd name="connsiteY3" fmla="*/ 203200 h 2540000"/>
              <a:gd name="connisteX4" fmla="*/ 10972800 w 10972800"/>
              <a:gd name="connsiteY4" fmla="*/ 2336800 h 2540000"/>
              <a:gd name="connisteX5" fmla="*/ 10769600 w 10972800"/>
              <a:gd name="connsiteY5" fmla="*/ 2540000 h 2540000"/>
              <a:gd name="connisteX6" fmla="*/ 203200 w 10972800"/>
              <a:gd name="connsiteY6" fmla="*/ 2540000 h 2540000"/>
              <a:gd name="connisteX7" fmla="*/ 0 w 10972800"/>
              <a:gd name="connsiteY7" fmla="*/ 2336800 h 2540000"/>
              <a:gd name="connisteX8" fmla="*/ 0 w 10972800"/>
              <a:gd name="connsiteY8" fmla="*/ 203200 h 2540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2540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2336800"/>
                </a:lnTo>
                <a:cubicBezTo>
                  <a:pt x="10972800" y="2449024"/>
                  <a:pt x="10881824" y="2540000"/>
                  <a:pt x="10769600" y="2540000"/>
                </a:cubicBezTo>
                <a:lnTo>
                  <a:pt x="203200" y="2540000"/>
                </a:lnTo>
                <a:cubicBezTo>
                  <a:pt x="90976" y="2540000"/>
                  <a:pt x="0" y="2449024"/>
                  <a:pt x="0" y="23368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1" hasCustomPrompt="1"/>
            <p:custDataLst>
              <p:tags r:id="rId7"/>
            </p:custDataLst>
          </p:nvPr>
        </p:nvSpPr>
        <p:spPr>
          <a:xfrm>
            <a:off x="609600" y="45212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762000" y="4521200"/>
            <a:ext cx="5029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762000" y="5029200"/>
            <a:ext cx="50292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2" hasCustomPrompt="1"/>
            <p:custDataLst>
              <p:tags r:id="rId10"/>
            </p:custDataLst>
          </p:nvPr>
        </p:nvSpPr>
        <p:spPr>
          <a:xfrm>
            <a:off x="6400800" y="45212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8" hasCustomPrompt="1"/>
            <p:custDataLst>
              <p:tags r:id="rId11"/>
            </p:custDataLst>
          </p:nvPr>
        </p:nvSpPr>
        <p:spPr>
          <a:xfrm>
            <a:off x="6553200" y="4521200"/>
            <a:ext cx="5029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6553200" y="5029200"/>
            <a:ext cx="50292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10021_9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057400"/>
            <a:ext cx="3429000" cy="3962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1" hasCustomPrompt="1"/>
            <p:custDataLst>
              <p:tags r:id="rId7"/>
            </p:custDataLst>
          </p:nvPr>
        </p:nvSpPr>
        <p:spPr>
          <a:xfrm>
            <a:off x="4648200" y="609600"/>
            <a:ext cx="6934200" cy="2667000"/>
          </a:xfrm>
          <a:custGeom>
            <a:avLst/>
            <a:gdLst>
              <a:gd name="connisteX0" fmla="*/ 0 w 6934200"/>
              <a:gd name="connsiteY0" fmla="*/ 203200 h 2667000"/>
              <a:gd name="connisteX1" fmla="*/ 203200 w 6934200"/>
              <a:gd name="connsiteY1" fmla="*/ 0 h 2667000"/>
              <a:gd name="connisteX2" fmla="*/ 6731000 w 6934200"/>
              <a:gd name="connsiteY2" fmla="*/ 0 h 2667000"/>
              <a:gd name="connisteX3" fmla="*/ 6934200 w 6934200"/>
              <a:gd name="connsiteY3" fmla="*/ 203200 h 2667000"/>
              <a:gd name="connisteX4" fmla="*/ 6934200 w 6934200"/>
              <a:gd name="connsiteY4" fmla="*/ 2463800 h 2667000"/>
              <a:gd name="connisteX5" fmla="*/ 6731000 w 6934200"/>
              <a:gd name="connsiteY5" fmla="*/ 2667000 h 2667000"/>
              <a:gd name="connisteX6" fmla="*/ 203200 w 6934200"/>
              <a:gd name="connsiteY6" fmla="*/ 2667000 h 2667000"/>
              <a:gd name="connisteX7" fmla="*/ 0 w 6934200"/>
              <a:gd name="connsiteY7" fmla="*/ 2463800 h 2667000"/>
              <a:gd name="connisteX8" fmla="*/ 0 w 6934200"/>
              <a:gd name="connsiteY8" fmla="*/ 203200 h 2667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6934200" h="2667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2463800"/>
                </a:lnTo>
                <a:cubicBezTo>
                  <a:pt x="6934200" y="2576024"/>
                  <a:pt x="6843224" y="2667000"/>
                  <a:pt x="6731000" y="2667000"/>
                </a:cubicBezTo>
                <a:lnTo>
                  <a:pt x="203200" y="2667000"/>
                </a:lnTo>
                <a:cubicBezTo>
                  <a:pt x="90976" y="2667000"/>
                  <a:pt x="0" y="2576024"/>
                  <a:pt x="0" y="24638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4953000" y="1206500"/>
            <a:ext cx="6324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8" hasCustomPrompt="1"/>
            <p:custDataLst>
              <p:tags r:id="rId9"/>
            </p:custDataLst>
          </p:nvPr>
        </p:nvSpPr>
        <p:spPr>
          <a:xfrm>
            <a:off x="4953000" y="1765300"/>
            <a:ext cx="63246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2" hasCustomPrompt="1"/>
            <p:custDataLst>
              <p:tags r:id="rId10"/>
            </p:custDataLst>
          </p:nvPr>
        </p:nvSpPr>
        <p:spPr>
          <a:xfrm>
            <a:off x="4648200" y="3581400"/>
            <a:ext cx="6934200" cy="2667000"/>
          </a:xfrm>
          <a:custGeom>
            <a:avLst/>
            <a:gdLst>
              <a:gd name="connisteX0" fmla="*/ 0 w 6934200"/>
              <a:gd name="connsiteY0" fmla="*/ 203200 h 2667000"/>
              <a:gd name="connisteX1" fmla="*/ 203200 w 6934200"/>
              <a:gd name="connsiteY1" fmla="*/ 0 h 2667000"/>
              <a:gd name="connisteX2" fmla="*/ 6731000 w 6934200"/>
              <a:gd name="connsiteY2" fmla="*/ 0 h 2667000"/>
              <a:gd name="connisteX3" fmla="*/ 6934200 w 6934200"/>
              <a:gd name="connsiteY3" fmla="*/ 203200 h 2667000"/>
              <a:gd name="connisteX4" fmla="*/ 6934200 w 6934200"/>
              <a:gd name="connsiteY4" fmla="*/ 2463800 h 2667000"/>
              <a:gd name="connisteX5" fmla="*/ 6731000 w 6934200"/>
              <a:gd name="connsiteY5" fmla="*/ 2667000 h 2667000"/>
              <a:gd name="connisteX6" fmla="*/ 203200 w 6934200"/>
              <a:gd name="connsiteY6" fmla="*/ 2667000 h 2667000"/>
              <a:gd name="connisteX7" fmla="*/ 0 w 6934200"/>
              <a:gd name="connsiteY7" fmla="*/ 2463800 h 2667000"/>
              <a:gd name="connisteX8" fmla="*/ 0 w 6934200"/>
              <a:gd name="connsiteY8" fmla="*/ 203200 h 2667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6934200" h="2667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2463800"/>
                </a:lnTo>
                <a:cubicBezTo>
                  <a:pt x="6934200" y="2576024"/>
                  <a:pt x="6843224" y="2667000"/>
                  <a:pt x="6731000" y="2667000"/>
                </a:cubicBezTo>
                <a:lnTo>
                  <a:pt x="203200" y="2667000"/>
                </a:lnTo>
                <a:cubicBezTo>
                  <a:pt x="90976" y="2667000"/>
                  <a:pt x="0" y="2576024"/>
                  <a:pt x="0" y="24638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4953000" y="4178300"/>
            <a:ext cx="6324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0" hasCustomPrompt="1"/>
            <p:custDataLst>
              <p:tags r:id="rId12"/>
            </p:custDataLst>
          </p:nvPr>
        </p:nvSpPr>
        <p:spPr>
          <a:xfrm>
            <a:off x="4953000" y="4737100"/>
            <a:ext cx="63246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左标右内-装饰背景-装饰背景-并列-46_9_group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057400"/>
            <a:ext cx="3429000" cy="3962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1" hasCustomPrompt="1"/>
            <p:custDataLst>
              <p:tags r:id="rId7"/>
            </p:custDataLst>
          </p:nvPr>
        </p:nvSpPr>
        <p:spPr>
          <a:xfrm>
            <a:off x="7188200" y="609600"/>
            <a:ext cx="4394200" cy="2667000"/>
          </a:xfrm>
          <a:custGeom>
            <a:avLst/>
            <a:gdLst>
              <a:gd name="connisteX0" fmla="*/ 0 w 4394200"/>
              <a:gd name="connsiteY0" fmla="*/ 0 h 2667000"/>
              <a:gd name="connisteX1" fmla="*/ 4191000 w 4394200"/>
              <a:gd name="connsiteY1" fmla="*/ 0 h 2667000"/>
              <a:gd name="connisteX2" fmla="*/ 4394200 w 4394200"/>
              <a:gd name="connsiteY2" fmla="*/ 203200 h 2667000"/>
              <a:gd name="connisteX3" fmla="*/ 4394200 w 4394200"/>
              <a:gd name="connsiteY3" fmla="*/ 2463800 h 2667000"/>
              <a:gd name="connisteX4" fmla="*/ 4191000 w 4394200"/>
              <a:gd name="connsiteY4" fmla="*/ 2667000 h 2667000"/>
              <a:gd name="connisteX5" fmla="*/ 0 w 4394200"/>
              <a:gd name="connsiteY5" fmla="*/ 2667000 h 2667000"/>
              <a:gd name="connisteX6" fmla="*/ 0 w 4394200"/>
              <a:gd name="connsiteY6" fmla="*/ 0 h 2667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4394200" h="2667000">
                <a:moveTo>
                  <a:pt x="0" y="0"/>
                </a:moveTo>
                <a:lnTo>
                  <a:pt x="4191000" y="0"/>
                </a:lnTo>
                <a:cubicBezTo>
                  <a:pt x="4303224" y="0"/>
                  <a:pt x="4394200" y="90976"/>
                  <a:pt x="4394200" y="203200"/>
                </a:cubicBezTo>
                <a:lnTo>
                  <a:pt x="4394200" y="2463800"/>
                </a:lnTo>
                <a:cubicBezTo>
                  <a:pt x="4394200" y="2576024"/>
                  <a:pt x="4303224" y="2667000"/>
                  <a:pt x="4191000" y="2667000"/>
                </a:cubicBezTo>
                <a:lnTo>
                  <a:pt x="0" y="2667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图片占位符 13"/>
          <p:cNvSpPr>
            <a:spLocks noGrp="1"/>
          </p:cNvSpPr>
          <p:nvPr>
            <p:ph type="pic" idx="16392" hasCustomPrompt="1"/>
            <p:custDataLst>
              <p:tags r:id="rId8"/>
            </p:custDataLst>
          </p:nvPr>
        </p:nvSpPr>
        <p:spPr>
          <a:xfrm>
            <a:off x="4648200" y="609600"/>
            <a:ext cx="2540000" cy="2667000"/>
          </a:xfrm>
          <a:custGeom>
            <a:avLst/>
            <a:gdLst>
              <a:gd name="connisteX0" fmla="*/ 0 w 2540000"/>
              <a:gd name="connsiteY0" fmla="*/ 203200 h 2667000"/>
              <a:gd name="connisteX1" fmla="*/ 203200 w 2540000"/>
              <a:gd name="connsiteY1" fmla="*/ 0 h 2667000"/>
              <a:gd name="connisteX2" fmla="*/ 2540000 w 2540000"/>
              <a:gd name="connsiteY2" fmla="*/ 0 h 2667000"/>
              <a:gd name="connisteX3" fmla="*/ 2540000 w 2540000"/>
              <a:gd name="connsiteY3" fmla="*/ 2667000 h 2667000"/>
              <a:gd name="connisteX4" fmla="*/ 203200 w 2540000"/>
              <a:gd name="connsiteY4" fmla="*/ 2667000 h 2667000"/>
              <a:gd name="connisteX5" fmla="*/ 0 w 2540000"/>
              <a:gd name="connsiteY5" fmla="*/ 2463800 h 2667000"/>
              <a:gd name="connisteX6" fmla="*/ 0 w 2540000"/>
              <a:gd name="connsiteY6" fmla="*/ 203200 h 2667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540000" h="2667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540000" y="0"/>
                </a:lnTo>
                <a:lnTo>
                  <a:pt x="2540000" y="2667000"/>
                </a:lnTo>
                <a:lnTo>
                  <a:pt x="203200" y="2667000"/>
                </a:lnTo>
                <a:cubicBezTo>
                  <a:pt x="90976" y="2667000"/>
                  <a:pt x="0" y="2576024"/>
                  <a:pt x="0" y="24638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7493000" y="1206500"/>
            <a:ext cx="3784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7493000" y="1765300"/>
            <a:ext cx="37846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装饰  6"/>
          <p:cNvSpPr>
            <a:spLocks noGrp="1"/>
          </p:cNvSpPr>
          <p:nvPr>
            <p:ph type="body" idx="16393" hasCustomPrompt="1"/>
            <p:custDataLst>
              <p:tags r:id="rId11"/>
            </p:custDataLst>
          </p:nvPr>
        </p:nvSpPr>
        <p:spPr>
          <a:xfrm>
            <a:off x="7188200" y="3581400"/>
            <a:ext cx="4394200" cy="2667000"/>
          </a:xfrm>
          <a:custGeom>
            <a:avLst/>
            <a:gdLst>
              <a:gd name="connisteX0" fmla="*/ 0 w 4394200"/>
              <a:gd name="connsiteY0" fmla="*/ 0 h 2667000"/>
              <a:gd name="connisteX1" fmla="*/ 4191000 w 4394200"/>
              <a:gd name="connsiteY1" fmla="*/ 0 h 2667000"/>
              <a:gd name="connisteX2" fmla="*/ 4394200 w 4394200"/>
              <a:gd name="connsiteY2" fmla="*/ 203200 h 2667000"/>
              <a:gd name="connisteX3" fmla="*/ 4394200 w 4394200"/>
              <a:gd name="connsiteY3" fmla="*/ 2463800 h 2667000"/>
              <a:gd name="connisteX4" fmla="*/ 4191000 w 4394200"/>
              <a:gd name="connsiteY4" fmla="*/ 2667000 h 2667000"/>
              <a:gd name="connisteX5" fmla="*/ 0 w 4394200"/>
              <a:gd name="connsiteY5" fmla="*/ 2667000 h 2667000"/>
              <a:gd name="connisteX6" fmla="*/ 0 w 4394200"/>
              <a:gd name="connsiteY6" fmla="*/ 0 h 2667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4394200" h="2667000">
                <a:moveTo>
                  <a:pt x="0" y="0"/>
                </a:moveTo>
                <a:lnTo>
                  <a:pt x="4191000" y="0"/>
                </a:lnTo>
                <a:cubicBezTo>
                  <a:pt x="4303224" y="0"/>
                  <a:pt x="4394200" y="90976"/>
                  <a:pt x="4394200" y="203200"/>
                </a:cubicBezTo>
                <a:lnTo>
                  <a:pt x="4394200" y="2463800"/>
                </a:lnTo>
                <a:cubicBezTo>
                  <a:pt x="4394200" y="2576024"/>
                  <a:pt x="4303224" y="2667000"/>
                  <a:pt x="4191000" y="2667000"/>
                </a:cubicBezTo>
                <a:lnTo>
                  <a:pt x="0" y="2667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8" name="图片占位符 17"/>
          <p:cNvSpPr>
            <a:spLocks noGrp="1"/>
          </p:cNvSpPr>
          <p:nvPr>
            <p:ph type="pic" idx="16394" hasCustomPrompt="1"/>
            <p:custDataLst>
              <p:tags r:id="rId12"/>
            </p:custDataLst>
          </p:nvPr>
        </p:nvSpPr>
        <p:spPr>
          <a:xfrm>
            <a:off x="4648200" y="3581400"/>
            <a:ext cx="2540000" cy="2667000"/>
          </a:xfrm>
          <a:custGeom>
            <a:avLst/>
            <a:gdLst>
              <a:gd name="connisteX0" fmla="*/ 0 w 2540000"/>
              <a:gd name="connsiteY0" fmla="*/ 203200 h 2667000"/>
              <a:gd name="connisteX1" fmla="*/ 203200 w 2540000"/>
              <a:gd name="connsiteY1" fmla="*/ 0 h 2667000"/>
              <a:gd name="connisteX2" fmla="*/ 2540000 w 2540000"/>
              <a:gd name="connsiteY2" fmla="*/ 0 h 2667000"/>
              <a:gd name="connisteX3" fmla="*/ 2540000 w 2540000"/>
              <a:gd name="connsiteY3" fmla="*/ 2667000 h 2667000"/>
              <a:gd name="connisteX4" fmla="*/ 203200 w 2540000"/>
              <a:gd name="connsiteY4" fmla="*/ 2667000 h 2667000"/>
              <a:gd name="connisteX5" fmla="*/ 0 w 2540000"/>
              <a:gd name="connsiteY5" fmla="*/ 2463800 h 2667000"/>
              <a:gd name="connisteX6" fmla="*/ 0 w 2540000"/>
              <a:gd name="connsiteY6" fmla="*/ 203200 h 2667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540000" h="2667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540000" y="0"/>
                </a:lnTo>
                <a:lnTo>
                  <a:pt x="2540000" y="2667000"/>
                </a:lnTo>
                <a:lnTo>
                  <a:pt x="203200" y="2667000"/>
                </a:lnTo>
                <a:cubicBezTo>
                  <a:pt x="90976" y="2667000"/>
                  <a:pt x="0" y="2576024"/>
                  <a:pt x="0" y="24638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3"/>
            </p:custDataLst>
          </p:nvPr>
        </p:nvSpPr>
        <p:spPr>
          <a:xfrm>
            <a:off x="7493000" y="4178300"/>
            <a:ext cx="3784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0" hasCustomPrompt="1"/>
            <p:custDataLst>
              <p:tags r:id="rId14"/>
            </p:custDataLst>
          </p:nvPr>
        </p:nvSpPr>
        <p:spPr>
          <a:xfrm>
            <a:off x="7493000" y="4737100"/>
            <a:ext cx="37846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10012_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88" hasCustomPrompt="1"/>
            <p:custDataLst>
              <p:tags r:id="rId6"/>
            </p:custDataLst>
          </p:nvPr>
        </p:nvSpPr>
        <p:spPr>
          <a:xfrm>
            <a:off x="609600" y="1524000"/>
            <a:ext cx="5486400" cy="4724400"/>
          </a:xfrm>
          <a:custGeom>
            <a:avLst/>
            <a:gdLst>
              <a:gd name="connisteX0" fmla="*/ 0 w 5486400"/>
              <a:gd name="connsiteY0" fmla="*/ 203200 h 4724400"/>
              <a:gd name="connisteX1" fmla="*/ 203200 w 5486400"/>
              <a:gd name="connsiteY1" fmla="*/ 0 h 4724400"/>
              <a:gd name="connisteX2" fmla="*/ 5283200 w 5486400"/>
              <a:gd name="connsiteY2" fmla="*/ 0 h 4724400"/>
              <a:gd name="connisteX3" fmla="*/ 5486400 w 5486400"/>
              <a:gd name="connsiteY3" fmla="*/ 203200 h 4724400"/>
              <a:gd name="connisteX4" fmla="*/ 5486400 w 5486400"/>
              <a:gd name="connsiteY4" fmla="*/ 4521200 h 4724400"/>
              <a:gd name="connisteX5" fmla="*/ 5283200 w 5486400"/>
              <a:gd name="connsiteY5" fmla="*/ 4724400 h 4724400"/>
              <a:gd name="connisteX6" fmla="*/ 203200 w 5486400"/>
              <a:gd name="connsiteY6" fmla="*/ 4724400 h 4724400"/>
              <a:gd name="connisteX7" fmla="*/ 0 w 5486400"/>
              <a:gd name="connsiteY7" fmla="*/ 4521200 h 4724400"/>
              <a:gd name="connisteX8" fmla="*/ 0 w 5486400"/>
              <a:gd name="connsiteY8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4864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283200" y="0"/>
                </a:lnTo>
                <a:cubicBezTo>
                  <a:pt x="5395424" y="0"/>
                  <a:pt x="5486400" y="90976"/>
                  <a:pt x="5486400" y="203200"/>
                </a:cubicBezTo>
                <a:lnTo>
                  <a:pt x="5486400" y="4521200"/>
                </a:lnTo>
                <a:cubicBezTo>
                  <a:pt x="5486400" y="4633424"/>
                  <a:pt x="5395424" y="4724400"/>
                  <a:pt x="5283200" y="4724400"/>
                </a:cubicBez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6553200" y="2997200"/>
            <a:ext cx="5029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6553200" y="3556000"/>
            <a:ext cx="50292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7_16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057400"/>
            <a:ext cx="3429000" cy="3657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内容占位符 12"/>
          <p:cNvSpPr>
            <a:spLocks noGrp="1"/>
          </p:cNvSpPr>
          <p:nvPr>
            <p:ph idx="16391" hasCustomPrompt="1"/>
            <p:custDataLst>
              <p:tags r:id="rId7"/>
            </p:custDataLst>
          </p:nvPr>
        </p:nvSpPr>
        <p:spPr>
          <a:xfrm>
            <a:off x="4648200" y="609600"/>
            <a:ext cx="6934200" cy="3454400"/>
          </a:xfrm>
          <a:custGeom>
            <a:avLst/>
            <a:gdLst>
              <a:gd name="connisteX0" fmla="*/ 0 w 6934200"/>
              <a:gd name="connsiteY0" fmla="*/ 203200 h 3454400"/>
              <a:gd name="connisteX1" fmla="*/ 203200 w 6934200"/>
              <a:gd name="connsiteY1" fmla="*/ 0 h 3454400"/>
              <a:gd name="connisteX2" fmla="*/ 6731000 w 6934200"/>
              <a:gd name="connsiteY2" fmla="*/ 0 h 3454400"/>
              <a:gd name="connisteX3" fmla="*/ 6934200 w 6934200"/>
              <a:gd name="connsiteY3" fmla="*/ 203200 h 3454400"/>
              <a:gd name="connisteX4" fmla="*/ 6934200 w 6934200"/>
              <a:gd name="connsiteY4" fmla="*/ 3251200 h 3454400"/>
              <a:gd name="connisteX5" fmla="*/ 6731000 w 6934200"/>
              <a:gd name="connsiteY5" fmla="*/ 3454400 h 3454400"/>
              <a:gd name="connisteX6" fmla="*/ 203200 w 6934200"/>
              <a:gd name="connsiteY6" fmla="*/ 3454400 h 3454400"/>
              <a:gd name="connisteX7" fmla="*/ 0 w 6934200"/>
              <a:gd name="connsiteY7" fmla="*/ 3251200 h 3454400"/>
              <a:gd name="connisteX8" fmla="*/ 0 w 6934200"/>
              <a:gd name="connsiteY8" fmla="*/ 203200 h 345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6934200" h="345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3251200"/>
                </a:lnTo>
                <a:cubicBezTo>
                  <a:pt x="6934200" y="3363424"/>
                  <a:pt x="6843224" y="3454400"/>
                  <a:pt x="6731000" y="3454400"/>
                </a:cubicBezTo>
                <a:lnTo>
                  <a:pt x="203200" y="3454400"/>
                </a:lnTo>
                <a:cubicBezTo>
                  <a:pt x="90976" y="3454400"/>
                  <a:pt x="0" y="3363424"/>
                  <a:pt x="0" y="32512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装饰  3"/>
          <p:cNvSpPr>
            <a:spLocks noGrp="1"/>
          </p:cNvSpPr>
          <p:nvPr>
            <p:ph type="body" idx="16392" hasCustomPrompt="1"/>
            <p:custDataLst>
              <p:tags r:id="rId8"/>
            </p:custDataLst>
          </p:nvPr>
        </p:nvSpPr>
        <p:spPr>
          <a:xfrm>
            <a:off x="4648200" y="45212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4800600" y="4521200"/>
            <a:ext cx="30099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4800600" y="5029200"/>
            <a:ext cx="30099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装饰  6"/>
          <p:cNvSpPr>
            <a:spLocks noGrp="1"/>
          </p:cNvSpPr>
          <p:nvPr>
            <p:ph type="body" idx="16393" hasCustomPrompt="1"/>
            <p:custDataLst>
              <p:tags r:id="rId11"/>
            </p:custDataLst>
          </p:nvPr>
        </p:nvSpPr>
        <p:spPr>
          <a:xfrm>
            <a:off x="8420100" y="45212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8572500" y="4521200"/>
            <a:ext cx="30099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0" hasCustomPrompt="1"/>
            <p:custDataLst>
              <p:tags r:id="rId13"/>
            </p:custDataLst>
          </p:nvPr>
        </p:nvSpPr>
        <p:spPr>
          <a:xfrm>
            <a:off x="8572500" y="5029200"/>
            <a:ext cx="30099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38_4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装饰  1"/>
          <p:cNvSpPr>
            <a:spLocks noGrp="1"/>
          </p:cNvSpPr>
          <p:nvPr>
            <p:ph type="body" idx="16390" hasCustomPrompt="1"/>
            <p:custDataLst>
              <p:tags r:id="rId6"/>
            </p:custDataLst>
          </p:nvPr>
        </p:nvSpPr>
        <p:spPr>
          <a:xfrm>
            <a:off x="609600" y="3860800"/>
            <a:ext cx="5334000" cy="2387600"/>
          </a:xfrm>
          <a:custGeom>
            <a:avLst/>
            <a:gdLst>
              <a:gd name="connisteX0" fmla="*/ 0 w 5334000"/>
              <a:gd name="connsiteY0" fmla="*/ 0 h 2387600"/>
              <a:gd name="connisteX1" fmla="*/ 5334000 w 5334000"/>
              <a:gd name="connsiteY1" fmla="*/ 0 h 2387600"/>
              <a:gd name="connisteX2" fmla="*/ 5334000 w 5334000"/>
              <a:gd name="connsiteY2" fmla="*/ 2184400 h 2387600"/>
              <a:gd name="connisteX3" fmla="*/ 5130800 w 5334000"/>
              <a:gd name="connsiteY3" fmla="*/ 2387600 h 2387600"/>
              <a:gd name="connisteX4" fmla="*/ 203200 w 5334000"/>
              <a:gd name="connsiteY4" fmla="*/ 2387600 h 2387600"/>
              <a:gd name="connisteX5" fmla="*/ 0 w 5334000"/>
              <a:gd name="connsiteY5" fmla="*/ 2184400 h 2387600"/>
              <a:gd name="connisteX6" fmla="*/ 0 w 5334000"/>
              <a:gd name="connsiteY6" fmla="*/ 0 h 238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5334000" h="2387600">
                <a:moveTo>
                  <a:pt x="0" y="0"/>
                </a:moveTo>
                <a:lnTo>
                  <a:pt x="5334000" y="0"/>
                </a:lnTo>
                <a:lnTo>
                  <a:pt x="5334000" y="2184400"/>
                </a:lnTo>
                <a:cubicBezTo>
                  <a:pt x="5334000" y="2296624"/>
                  <a:pt x="5243024" y="2387600"/>
                  <a:pt x="5130800" y="2387600"/>
                </a:cubicBezTo>
                <a:lnTo>
                  <a:pt x="203200" y="2387600"/>
                </a:lnTo>
                <a:cubicBezTo>
                  <a:pt x="90976" y="2387600"/>
                  <a:pt x="0" y="2296624"/>
                  <a:pt x="0" y="218440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图片占位符 12"/>
          <p:cNvSpPr>
            <a:spLocks noGrp="1"/>
          </p:cNvSpPr>
          <p:nvPr>
            <p:ph type="pic" idx="16391" hasCustomPrompt="1"/>
            <p:custDataLst>
              <p:tags r:id="rId7"/>
            </p:custDataLst>
          </p:nvPr>
        </p:nvSpPr>
        <p:spPr>
          <a:xfrm>
            <a:off x="609600" y="1524000"/>
            <a:ext cx="5334000" cy="2336800"/>
          </a:xfrm>
          <a:custGeom>
            <a:avLst/>
            <a:gdLst>
              <a:gd name="connisteX0" fmla="*/ 0 w 5334000"/>
              <a:gd name="connsiteY0" fmla="*/ 203200 h 2336800"/>
              <a:gd name="connisteX1" fmla="*/ 203200 w 5334000"/>
              <a:gd name="connsiteY1" fmla="*/ 0 h 2336800"/>
              <a:gd name="connisteX2" fmla="*/ 5130800 w 5334000"/>
              <a:gd name="connsiteY2" fmla="*/ 0 h 2336800"/>
              <a:gd name="connisteX3" fmla="*/ 5334000 w 5334000"/>
              <a:gd name="connsiteY3" fmla="*/ 203200 h 2336800"/>
              <a:gd name="connisteX4" fmla="*/ 5334000 w 5334000"/>
              <a:gd name="connsiteY4" fmla="*/ 2336800 h 2336800"/>
              <a:gd name="connisteX5" fmla="*/ 0 w 5334000"/>
              <a:gd name="connsiteY5" fmla="*/ 2336800 h 2336800"/>
              <a:gd name="connisteX6" fmla="*/ 0 w 5334000"/>
              <a:gd name="connsiteY6" fmla="*/ 203200 h 2336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5334000" h="2336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130800" y="0"/>
                </a:lnTo>
                <a:cubicBezTo>
                  <a:pt x="5243024" y="0"/>
                  <a:pt x="5334000" y="90976"/>
                  <a:pt x="5334000" y="203200"/>
                </a:cubicBezTo>
                <a:lnTo>
                  <a:pt x="5334000" y="2336800"/>
                </a:lnTo>
                <a:lnTo>
                  <a:pt x="0" y="23368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914400" y="4165600"/>
            <a:ext cx="4724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914400" y="4724400"/>
            <a:ext cx="47244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2" hasCustomPrompt="1"/>
            <p:custDataLst>
              <p:tags r:id="rId10"/>
            </p:custDataLst>
          </p:nvPr>
        </p:nvSpPr>
        <p:spPr>
          <a:xfrm>
            <a:off x="6248400" y="3860800"/>
            <a:ext cx="5334000" cy="2387600"/>
          </a:xfrm>
          <a:custGeom>
            <a:avLst/>
            <a:gdLst>
              <a:gd name="connisteX0" fmla="*/ 0 w 5334000"/>
              <a:gd name="connsiteY0" fmla="*/ 0 h 2387600"/>
              <a:gd name="connisteX1" fmla="*/ 5334000 w 5334000"/>
              <a:gd name="connsiteY1" fmla="*/ 0 h 2387600"/>
              <a:gd name="connisteX2" fmla="*/ 5334000 w 5334000"/>
              <a:gd name="connsiteY2" fmla="*/ 2184400 h 2387600"/>
              <a:gd name="connisteX3" fmla="*/ 5130800 w 5334000"/>
              <a:gd name="connsiteY3" fmla="*/ 2387600 h 2387600"/>
              <a:gd name="connisteX4" fmla="*/ 203200 w 5334000"/>
              <a:gd name="connsiteY4" fmla="*/ 2387600 h 2387600"/>
              <a:gd name="connisteX5" fmla="*/ 0 w 5334000"/>
              <a:gd name="connsiteY5" fmla="*/ 2184400 h 2387600"/>
              <a:gd name="connisteX6" fmla="*/ 0 w 5334000"/>
              <a:gd name="connsiteY6" fmla="*/ 0 h 238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5334000" h="2387600">
                <a:moveTo>
                  <a:pt x="0" y="0"/>
                </a:moveTo>
                <a:lnTo>
                  <a:pt x="5334000" y="0"/>
                </a:lnTo>
                <a:lnTo>
                  <a:pt x="5334000" y="2184400"/>
                </a:lnTo>
                <a:cubicBezTo>
                  <a:pt x="5334000" y="2296624"/>
                  <a:pt x="5243024" y="2387600"/>
                  <a:pt x="5130800" y="2387600"/>
                </a:cubicBezTo>
                <a:lnTo>
                  <a:pt x="203200" y="2387600"/>
                </a:lnTo>
                <a:cubicBezTo>
                  <a:pt x="90976" y="2387600"/>
                  <a:pt x="0" y="2296624"/>
                  <a:pt x="0" y="218440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图片占位符 16"/>
          <p:cNvSpPr>
            <a:spLocks noGrp="1"/>
          </p:cNvSpPr>
          <p:nvPr>
            <p:ph type="pic" idx="16393" hasCustomPrompt="1"/>
            <p:custDataLst>
              <p:tags r:id="rId11"/>
            </p:custDataLst>
          </p:nvPr>
        </p:nvSpPr>
        <p:spPr>
          <a:xfrm>
            <a:off x="6248400" y="1524000"/>
            <a:ext cx="5334000" cy="2336800"/>
          </a:xfrm>
          <a:custGeom>
            <a:avLst/>
            <a:gdLst>
              <a:gd name="connisteX0" fmla="*/ 0 w 5334000"/>
              <a:gd name="connsiteY0" fmla="*/ 203200 h 2336800"/>
              <a:gd name="connisteX1" fmla="*/ 203200 w 5334000"/>
              <a:gd name="connsiteY1" fmla="*/ 0 h 2336800"/>
              <a:gd name="connisteX2" fmla="*/ 5130800 w 5334000"/>
              <a:gd name="connsiteY2" fmla="*/ 0 h 2336800"/>
              <a:gd name="connisteX3" fmla="*/ 5334000 w 5334000"/>
              <a:gd name="connsiteY3" fmla="*/ 203200 h 2336800"/>
              <a:gd name="connisteX4" fmla="*/ 5334000 w 5334000"/>
              <a:gd name="connsiteY4" fmla="*/ 2336800 h 2336800"/>
              <a:gd name="connisteX5" fmla="*/ 0 w 5334000"/>
              <a:gd name="connsiteY5" fmla="*/ 2336800 h 2336800"/>
              <a:gd name="connisteX6" fmla="*/ 0 w 5334000"/>
              <a:gd name="connsiteY6" fmla="*/ 203200 h 2336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5334000" h="2336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130800" y="0"/>
                </a:lnTo>
                <a:cubicBezTo>
                  <a:pt x="5243024" y="0"/>
                  <a:pt x="5334000" y="90976"/>
                  <a:pt x="5334000" y="203200"/>
                </a:cubicBezTo>
                <a:lnTo>
                  <a:pt x="5334000" y="2336800"/>
                </a:lnTo>
                <a:lnTo>
                  <a:pt x="0" y="23368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8" hasCustomPrompt="1"/>
            <p:custDataLst>
              <p:tags r:id="rId12"/>
            </p:custDataLst>
          </p:nvPr>
        </p:nvSpPr>
        <p:spPr>
          <a:xfrm>
            <a:off x="6553200" y="4165600"/>
            <a:ext cx="4724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3"/>
            </p:custDataLst>
          </p:nvPr>
        </p:nvSpPr>
        <p:spPr>
          <a:xfrm>
            <a:off x="6553200" y="4724400"/>
            <a:ext cx="47244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10013_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88" hasCustomPrompt="1"/>
            <p:custDataLst>
              <p:tags r:id="rId6"/>
            </p:custDataLst>
          </p:nvPr>
        </p:nvSpPr>
        <p:spPr>
          <a:xfrm>
            <a:off x="609600" y="1524000"/>
            <a:ext cx="10972800" cy="3403600"/>
          </a:xfrm>
          <a:custGeom>
            <a:avLst/>
            <a:gdLst>
              <a:gd name="connisteX0" fmla="*/ 0 w 10972800"/>
              <a:gd name="connsiteY0" fmla="*/ 203200 h 3403600"/>
              <a:gd name="connisteX1" fmla="*/ 203200 w 10972800"/>
              <a:gd name="connsiteY1" fmla="*/ 0 h 3403600"/>
              <a:gd name="connisteX2" fmla="*/ 10769600 w 10972800"/>
              <a:gd name="connsiteY2" fmla="*/ 0 h 3403600"/>
              <a:gd name="connisteX3" fmla="*/ 10972800 w 10972800"/>
              <a:gd name="connsiteY3" fmla="*/ 203200 h 3403600"/>
              <a:gd name="connisteX4" fmla="*/ 10972800 w 10972800"/>
              <a:gd name="connsiteY4" fmla="*/ 3200400 h 3403600"/>
              <a:gd name="connisteX5" fmla="*/ 10769600 w 10972800"/>
              <a:gd name="connsiteY5" fmla="*/ 3403600 h 3403600"/>
              <a:gd name="connisteX6" fmla="*/ 203200 w 10972800"/>
              <a:gd name="connsiteY6" fmla="*/ 3403600 h 3403600"/>
              <a:gd name="connisteX7" fmla="*/ 0 w 10972800"/>
              <a:gd name="connsiteY7" fmla="*/ 3200400 h 3403600"/>
              <a:gd name="connisteX8" fmla="*/ 0 w 10972800"/>
              <a:gd name="connsiteY8" fmla="*/ 203200 h 3403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34036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3200400"/>
                </a:lnTo>
                <a:cubicBezTo>
                  <a:pt x="10972800" y="3312624"/>
                  <a:pt x="10881824" y="3403600"/>
                  <a:pt x="10769600" y="3403600"/>
                </a:cubicBezTo>
                <a:lnTo>
                  <a:pt x="203200" y="3403600"/>
                </a:lnTo>
                <a:cubicBezTo>
                  <a:pt x="90976" y="3403600"/>
                  <a:pt x="0" y="3312624"/>
                  <a:pt x="0" y="32004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609600" y="5384800"/>
            <a:ext cx="10972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609600" y="5943600"/>
            <a:ext cx="10972800" cy="304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33_1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057400"/>
            <a:ext cx="3429000" cy="3657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内容占位符 12"/>
          <p:cNvSpPr>
            <a:spLocks noGrp="1"/>
          </p:cNvSpPr>
          <p:nvPr>
            <p:ph idx="16391" hasCustomPrompt="1"/>
            <p:custDataLst>
              <p:tags r:id="rId7"/>
            </p:custDataLst>
          </p:nvPr>
        </p:nvSpPr>
        <p:spPr>
          <a:xfrm>
            <a:off x="4648200" y="3302000"/>
            <a:ext cx="6934200" cy="2946400"/>
          </a:xfrm>
          <a:custGeom>
            <a:avLst/>
            <a:gdLst>
              <a:gd name="connisteX0" fmla="*/ 0 w 6934200"/>
              <a:gd name="connsiteY0" fmla="*/ 0 h 2946400"/>
              <a:gd name="connisteX1" fmla="*/ 6934200 w 6934200"/>
              <a:gd name="connsiteY1" fmla="*/ 0 h 2946400"/>
              <a:gd name="connisteX2" fmla="*/ 6934200 w 6934200"/>
              <a:gd name="connsiteY2" fmla="*/ 2743200 h 2946400"/>
              <a:gd name="connisteX3" fmla="*/ 6731000 w 6934200"/>
              <a:gd name="connsiteY3" fmla="*/ 2946400 h 2946400"/>
              <a:gd name="connisteX4" fmla="*/ 203200 w 6934200"/>
              <a:gd name="connsiteY4" fmla="*/ 2946400 h 2946400"/>
              <a:gd name="connisteX5" fmla="*/ 0 w 6934200"/>
              <a:gd name="connsiteY5" fmla="*/ 2743200 h 2946400"/>
              <a:gd name="connisteX6" fmla="*/ 0 w 6934200"/>
              <a:gd name="connsiteY6" fmla="*/ 0 h 2946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6934200" h="2946400">
                <a:moveTo>
                  <a:pt x="0" y="0"/>
                </a:moveTo>
                <a:lnTo>
                  <a:pt x="6934200" y="0"/>
                </a:lnTo>
                <a:lnTo>
                  <a:pt x="6934200" y="2743200"/>
                </a:lnTo>
                <a:cubicBezTo>
                  <a:pt x="6934200" y="2855424"/>
                  <a:pt x="6843224" y="2946400"/>
                  <a:pt x="6731000" y="2946400"/>
                </a:cubicBezTo>
                <a:lnTo>
                  <a:pt x="203200" y="2946400"/>
                </a:lnTo>
                <a:cubicBezTo>
                  <a:pt x="90976" y="2946400"/>
                  <a:pt x="0" y="2855424"/>
                  <a:pt x="0" y="2743200"/>
                </a:cubicBezTo>
                <a:lnTo>
                  <a:pt x="0" y="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装饰  3"/>
          <p:cNvSpPr>
            <a:spLocks noGrp="1"/>
          </p:cNvSpPr>
          <p:nvPr>
            <p:ph type="body" idx="16392" hasCustomPrompt="1"/>
            <p:custDataLst>
              <p:tags r:id="rId8"/>
            </p:custDataLst>
          </p:nvPr>
        </p:nvSpPr>
        <p:spPr>
          <a:xfrm>
            <a:off x="4648200" y="609600"/>
            <a:ext cx="6934200" cy="2692400"/>
          </a:xfrm>
          <a:custGeom>
            <a:avLst/>
            <a:gdLst>
              <a:gd name="connisteX0" fmla="*/ 0 w 6934200"/>
              <a:gd name="connsiteY0" fmla="*/ 203200 h 2692400"/>
              <a:gd name="connisteX1" fmla="*/ 203200 w 6934200"/>
              <a:gd name="connsiteY1" fmla="*/ 0 h 2692400"/>
              <a:gd name="connisteX2" fmla="*/ 6731000 w 6934200"/>
              <a:gd name="connsiteY2" fmla="*/ 0 h 2692400"/>
              <a:gd name="connisteX3" fmla="*/ 6934200 w 6934200"/>
              <a:gd name="connsiteY3" fmla="*/ 203200 h 2692400"/>
              <a:gd name="connisteX4" fmla="*/ 6934200 w 6934200"/>
              <a:gd name="connsiteY4" fmla="*/ 2692400 h 2692400"/>
              <a:gd name="connisteX5" fmla="*/ 0 w 6934200"/>
              <a:gd name="connsiteY5" fmla="*/ 2692400 h 2692400"/>
              <a:gd name="connisteX6" fmla="*/ 0 w 6934200"/>
              <a:gd name="connsiteY6" fmla="*/ 203200 h 2692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6934200" h="2692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2692400"/>
                </a:lnTo>
                <a:lnTo>
                  <a:pt x="0" y="2692400"/>
                </a:ln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4953000" y="914400"/>
            <a:ext cx="28575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4953000" y="1473200"/>
            <a:ext cx="28575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8420100" y="914400"/>
            <a:ext cx="28575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0" hasCustomPrompt="1"/>
            <p:custDataLst>
              <p:tags r:id="rId12"/>
            </p:custDataLst>
          </p:nvPr>
        </p:nvSpPr>
        <p:spPr>
          <a:xfrm>
            <a:off x="8420100" y="1473200"/>
            <a:ext cx="28575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上图中标下内-装饰上-默认位置-并列-51_52_group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35306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4" hasCustomPrompt="1"/>
            <p:custDataLst>
              <p:tags r:id="rId6"/>
            </p:custDataLst>
          </p:nvPr>
        </p:nvSpPr>
        <p:spPr>
          <a:xfrm>
            <a:off x="609600" y="609600"/>
            <a:ext cx="10972800" cy="2387600"/>
          </a:xfrm>
          <a:custGeom>
            <a:avLst/>
            <a:gdLst>
              <a:gd name="connisteX0" fmla="*/ 0 w 10972800"/>
              <a:gd name="connsiteY0" fmla="*/ 203200 h 2387600"/>
              <a:gd name="connisteX1" fmla="*/ 203200 w 10972800"/>
              <a:gd name="connsiteY1" fmla="*/ 0 h 2387600"/>
              <a:gd name="connisteX2" fmla="*/ 10769600 w 10972800"/>
              <a:gd name="connsiteY2" fmla="*/ 0 h 2387600"/>
              <a:gd name="connisteX3" fmla="*/ 10972800 w 10972800"/>
              <a:gd name="connsiteY3" fmla="*/ 203200 h 2387600"/>
              <a:gd name="connisteX4" fmla="*/ 10972800 w 10972800"/>
              <a:gd name="connsiteY4" fmla="*/ 2184400 h 2387600"/>
              <a:gd name="connisteX5" fmla="*/ 10769600 w 10972800"/>
              <a:gd name="connsiteY5" fmla="*/ 2387600 h 2387600"/>
              <a:gd name="connisteX6" fmla="*/ 203200 w 10972800"/>
              <a:gd name="connsiteY6" fmla="*/ 2387600 h 2387600"/>
              <a:gd name="connisteX7" fmla="*/ 0 w 10972800"/>
              <a:gd name="connsiteY7" fmla="*/ 2184400 h 2387600"/>
              <a:gd name="connisteX8" fmla="*/ 0 w 10972800"/>
              <a:gd name="connsiteY8" fmla="*/ 203200 h 238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23876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2184400"/>
                </a:lnTo>
                <a:cubicBezTo>
                  <a:pt x="10972800" y="2296624"/>
                  <a:pt x="10881824" y="2387600"/>
                  <a:pt x="10769600" y="2387600"/>
                </a:cubicBezTo>
                <a:lnTo>
                  <a:pt x="203200" y="2387600"/>
                </a:lnTo>
                <a:cubicBezTo>
                  <a:pt x="90976" y="2387600"/>
                  <a:pt x="0" y="2296624"/>
                  <a:pt x="0" y="21844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5" hasCustomPrompt="1"/>
            <p:custDataLst>
              <p:tags r:id="rId7"/>
            </p:custDataLst>
          </p:nvPr>
        </p:nvSpPr>
        <p:spPr>
          <a:xfrm>
            <a:off x="609600" y="45212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762000" y="4521200"/>
            <a:ext cx="2133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762000" y="5029200"/>
            <a:ext cx="21336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6" hasCustomPrompt="1"/>
            <p:custDataLst>
              <p:tags r:id="rId10"/>
            </p:custDataLst>
          </p:nvPr>
        </p:nvSpPr>
        <p:spPr>
          <a:xfrm>
            <a:off x="3505200" y="45212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8" hasCustomPrompt="1"/>
            <p:custDataLst>
              <p:tags r:id="rId11"/>
            </p:custDataLst>
          </p:nvPr>
        </p:nvSpPr>
        <p:spPr>
          <a:xfrm>
            <a:off x="3657600" y="4521200"/>
            <a:ext cx="2133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3657600" y="5029200"/>
            <a:ext cx="21336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9" name="装饰  8"/>
          <p:cNvSpPr>
            <a:spLocks noGrp="1"/>
          </p:cNvSpPr>
          <p:nvPr>
            <p:ph type="body" idx="16397" hasCustomPrompt="1"/>
            <p:custDataLst>
              <p:tags r:id="rId13"/>
            </p:custDataLst>
          </p:nvPr>
        </p:nvSpPr>
        <p:spPr>
          <a:xfrm>
            <a:off x="6400800" y="45212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0" hasCustomPrompt="1"/>
            <p:custDataLst>
              <p:tags r:id="rId14"/>
            </p:custDataLst>
          </p:nvPr>
        </p:nvSpPr>
        <p:spPr>
          <a:xfrm>
            <a:off x="6553200" y="4521200"/>
            <a:ext cx="2133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1" hasCustomPrompt="1"/>
            <p:custDataLst>
              <p:tags r:id="rId15"/>
            </p:custDataLst>
          </p:nvPr>
        </p:nvSpPr>
        <p:spPr>
          <a:xfrm>
            <a:off x="6553200" y="5029200"/>
            <a:ext cx="21336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2" name="装饰  1"/>
          <p:cNvSpPr>
            <a:spLocks noGrp="1"/>
          </p:cNvSpPr>
          <p:nvPr>
            <p:ph type="body" idx="16398" hasCustomPrompt="1"/>
            <p:custDataLst>
              <p:tags r:id="rId16"/>
            </p:custDataLst>
          </p:nvPr>
        </p:nvSpPr>
        <p:spPr>
          <a:xfrm>
            <a:off x="9296400" y="45212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2" hasCustomPrompt="1"/>
            <p:custDataLst>
              <p:tags r:id="rId17"/>
            </p:custDataLst>
          </p:nvPr>
        </p:nvSpPr>
        <p:spPr>
          <a:xfrm>
            <a:off x="9448800" y="4521200"/>
            <a:ext cx="2133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4" name="文本占位符 23"/>
          <p:cNvSpPr>
            <a:spLocks noGrp="1"/>
          </p:cNvSpPr>
          <p:nvPr>
            <p:ph type="body" idx="16393" hasCustomPrompt="1"/>
            <p:custDataLst>
              <p:tags r:id="rId18"/>
            </p:custDataLst>
          </p:nvPr>
        </p:nvSpPr>
        <p:spPr>
          <a:xfrm>
            <a:off x="9448800" y="5029200"/>
            <a:ext cx="21336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左标右内-装饰无-颜色错位-并列-4_11_group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057400"/>
            <a:ext cx="3429000" cy="3657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1" hasCustomPrompt="1"/>
            <p:custDataLst>
              <p:tags r:id="rId7"/>
            </p:custDataLst>
          </p:nvPr>
        </p:nvSpPr>
        <p:spPr>
          <a:xfrm>
            <a:off x="7188200" y="609600"/>
            <a:ext cx="4394200" cy="2667000"/>
          </a:xfrm>
          <a:custGeom>
            <a:avLst/>
            <a:gdLst>
              <a:gd name="connisteX0" fmla="*/ 0 w 4394200"/>
              <a:gd name="connsiteY0" fmla="*/ 0 h 2667000"/>
              <a:gd name="connisteX1" fmla="*/ 4191000 w 4394200"/>
              <a:gd name="connsiteY1" fmla="*/ 0 h 2667000"/>
              <a:gd name="connisteX2" fmla="*/ 4394200 w 4394200"/>
              <a:gd name="connsiteY2" fmla="*/ 203200 h 2667000"/>
              <a:gd name="connisteX3" fmla="*/ 4394200 w 4394200"/>
              <a:gd name="connsiteY3" fmla="*/ 2463800 h 2667000"/>
              <a:gd name="connisteX4" fmla="*/ 4191000 w 4394200"/>
              <a:gd name="connsiteY4" fmla="*/ 2667000 h 2667000"/>
              <a:gd name="connisteX5" fmla="*/ 0 w 4394200"/>
              <a:gd name="connsiteY5" fmla="*/ 2667000 h 2667000"/>
              <a:gd name="connisteX6" fmla="*/ 0 w 4394200"/>
              <a:gd name="connsiteY6" fmla="*/ 0 h 2667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4394200" h="2667000">
                <a:moveTo>
                  <a:pt x="0" y="0"/>
                </a:moveTo>
                <a:lnTo>
                  <a:pt x="4191000" y="0"/>
                </a:lnTo>
                <a:cubicBezTo>
                  <a:pt x="4303224" y="0"/>
                  <a:pt x="4394200" y="90976"/>
                  <a:pt x="4394200" y="203200"/>
                </a:cubicBezTo>
                <a:lnTo>
                  <a:pt x="4394200" y="2463800"/>
                </a:lnTo>
                <a:cubicBezTo>
                  <a:pt x="4394200" y="2576024"/>
                  <a:pt x="4303224" y="2667000"/>
                  <a:pt x="4191000" y="2667000"/>
                </a:cubicBezTo>
                <a:lnTo>
                  <a:pt x="0" y="26670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图片占位符 13"/>
          <p:cNvSpPr>
            <a:spLocks noGrp="1"/>
          </p:cNvSpPr>
          <p:nvPr>
            <p:ph type="pic" idx="16392" hasCustomPrompt="1"/>
            <p:custDataLst>
              <p:tags r:id="rId8"/>
            </p:custDataLst>
          </p:nvPr>
        </p:nvSpPr>
        <p:spPr>
          <a:xfrm>
            <a:off x="4648200" y="609600"/>
            <a:ext cx="2540000" cy="2667000"/>
          </a:xfrm>
          <a:custGeom>
            <a:avLst/>
            <a:gdLst>
              <a:gd name="connisteX0" fmla="*/ 0 w 2540000"/>
              <a:gd name="connsiteY0" fmla="*/ 203200 h 2667000"/>
              <a:gd name="connisteX1" fmla="*/ 203200 w 2540000"/>
              <a:gd name="connsiteY1" fmla="*/ 0 h 2667000"/>
              <a:gd name="connisteX2" fmla="*/ 2540000 w 2540000"/>
              <a:gd name="connsiteY2" fmla="*/ 0 h 2667000"/>
              <a:gd name="connisteX3" fmla="*/ 2540000 w 2540000"/>
              <a:gd name="connsiteY3" fmla="*/ 2667000 h 2667000"/>
              <a:gd name="connisteX4" fmla="*/ 203200 w 2540000"/>
              <a:gd name="connsiteY4" fmla="*/ 2667000 h 2667000"/>
              <a:gd name="connisteX5" fmla="*/ 0 w 2540000"/>
              <a:gd name="connsiteY5" fmla="*/ 2463800 h 2667000"/>
              <a:gd name="connisteX6" fmla="*/ 0 w 2540000"/>
              <a:gd name="connsiteY6" fmla="*/ 203200 h 2667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540000" h="2667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540000" y="0"/>
                </a:lnTo>
                <a:lnTo>
                  <a:pt x="2540000" y="2667000"/>
                </a:lnTo>
                <a:lnTo>
                  <a:pt x="203200" y="2667000"/>
                </a:lnTo>
                <a:cubicBezTo>
                  <a:pt x="90976" y="2667000"/>
                  <a:pt x="0" y="2576024"/>
                  <a:pt x="0" y="24638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7493000" y="927100"/>
            <a:ext cx="3784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7493000" y="1435100"/>
            <a:ext cx="37846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装饰  6"/>
          <p:cNvSpPr>
            <a:spLocks noGrp="1"/>
          </p:cNvSpPr>
          <p:nvPr>
            <p:ph type="body" idx="16393" hasCustomPrompt="1"/>
            <p:custDataLst>
              <p:tags r:id="rId11"/>
            </p:custDataLst>
          </p:nvPr>
        </p:nvSpPr>
        <p:spPr>
          <a:xfrm>
            <a:off x="7188200" y="3581400"/>
            <a:ext cx="4394200" cy="2667000"/>
          </a:xfrm>
          <a:custGeom>
            <a:avLst/>
            <a:gdLst>
              <a:gd name="connisteX0" fmla="*/ 0 w 4394200"/>
              <a:gd name="connsiteY0" fmla="*/ 0 h 2667000"/>
              <a:gd name="connisteX1" fmla="*/ 4191000 w 4394200"/>
              <a:gd name="connsiteY1" fmla="*/ 0 h 2667000"/>
              <a:gd name="connisteX2" fmla="*/ 4394200 w 4394200"/>
              <a:gd name="connsiteY2" fmla="*/ 203200 h 2667000"/>
              <a:gd name="connisteX3" fmla="*/ 4394200 w 4394200"/>
              <a:gd name="connsiteY3" fmla="*/ 2463800 h 2667000"/>
              <a:gd name="connisteX4" fmla="*/ 4191000 w 4394200"/>
              <a:gd name="connsiteY4" fmla="*/ 2667000 h 2667000"/>
              <a:gd name="connisteX5" fmla="*/ 0 w 4394200"/>
              <a:gd name="connsiteY5" fmla="*/ 2667000 h 2667000"/>
              <a:gd name="connisteX6" fmla="*/ 0 w 4394200"/>
              <a:gd name="connsiteY6" fmla="*/ 0 h 2667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4394200" h="2667000">
                <a:moveTo>
                  <a:pt x="0" y="0"/>
                </a:moveTo>
                <a:lnTo>
                  <a:pt x="4191000" y="0"/>
                </a:lnTo>
                <a:cubicBezTo>
                  <a:pt x="4303224" y="0"/>
                  <a:pt x="4394200" y="90976"/>
                  <a:pt x="4394200" y="203200"/>
                </a:cubicBezTo>
                <a:lnTo>
                  <a:pt x="4394200" y="2463800"/>
                </a:lnTo>
                <a:cubicBezTo>
                  <a:pt x="4394200" y="2576024"/>
                  <a:pt x="4303224" y="2667000"/>
                  <a:pt x="4191000" y="2667000"/>
                </a:cubicBezTo>
                <a:lnTo>
                  <a:pt x="0" y="2667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8" name="图片占位符 17"/>
          <p:cNvSpPr>
            <a:spLocks noGrp="1"/>
          </p:cNvSpPr>
          <p:nvPr>
            <p:ph type="pic" idx="16394" hasCustomPrompt="1"/>
            <p:custDataLst>
              <p:tags r:id="rId12"/>
            </p:custDataLst>
          </p:nvPr>
        </p:nvSpPr>
        <p:spPr>
          <a:xfrm>
            <a:off x="4648200" y="3581400"/>
            <a:ext cx="2540000" cy="2667000"/>
          </a:xfrm>
          <a:custGeom>
            <a:avLst/>
            <a:gdLst>
              <a:gd name="connisteX0" fmla="*/ 0 w 2540000"/>
              <a:gd name="connsiteY0" fmla="*/ 203200 h 2667000"/>
              <a:gd name="connisteX1" fmla="*/ 203200 w 2540000"/>
              <a:gd name="connsiteY1" fmla="*/ 0 h 2667000"/>
              <a:gd name="connisteX2" fmla="*/ 2540000 w 2540000"/>
              <a:gd name="connsiteY2" fmla="*/ 0 h 2667000"/>
              <a:gd name="connisteX3" fmla="*/ 2540000 w 2540000"/>
              <a:gd name="connsiteY3" fmla="*/ 2667000 h 2667000"/>
              <a:gd name="connisteX4" fmla="*/ 203200 w 2540000"/>
              <a:gd name="connsiteY4" fmla="*/ 2667000 h 2667000"/>
              <a:gd name="connisteX5" fmla="*/ 0 w 2540000"/>
              <a:gd name="connsiteY5" fmla="*/ 2463800 h 2667000"/>
              <a:gd name="connisteX6" fmla="*/ 0 w 2540000"/>
              <a:gd name="connsiteY6" fmla="*/ 203200 h 2667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540000" h="2667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540000" y="0"/>
                </a:lnTo>
                <a:lnTo>
                  <a:pt x="2540000" y="2667000"/>
                </a:lnTo>
                <a:lnTo>
                  <a:pt x="203200" y="2667000"/>
                </a:lnTo>
                <a:cubicBezTo>
                  <a:pt x="90976" y="2667000"/>
                  <a:pt x="0" y="2576024"/>
                  <a:pt x="0" y="24638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3"/>
            </p:custDataLst>
          </p:nvPr>
        </p:nvSpPr>
        <p:spPr>
          <a:xfrm>
            <a:off x="7493000" y="3898900"/>
            <a:ext cx="3784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0" hasCustomPrompt="1"/>
            <p:custDataLst>
              <p:tags r:id="rId14"/>
            </p:custDataLst>
          </p:nvPr>
        </p:nvSpPr>
        <p:spPr>
          <a:xfrm>
            <a:off x="7493000" y="4406900"/>
            <a:ext cx="37846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184" y="523097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184" y="1983597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184" y="1983597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10004_14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装饰  1"/>
          <p:cNvSpPr>
            <a:spLocks noGrp="1"/>
          </p:cNvSpPr>
          <p:nvPr>
            <p:ph type="body" idx="16392" hasCustomPrompt="1"/>
            <p:custDataLst>
              <p:tags r:id="rId6"/>
            </p:custDataLst>
          </p:nvPr>
        </p:nvSpPr>
        <p:spPr>
          <a:xfrm>
            <a:off x="609600" y="2133600"/>
            <a:ext cx="3454400" cy="3505200"/>
          </a:xfrm>
          <a:custGeom>
            <a:avLst/>
            <a:gdLst>
              <a:gd name="connisteX0" fmla="*/ 0 w 3454400"/>
              <a:gd name="connsiteY0" fmla="*/ 203200 h 3505200"/>
              <a:gd name="connisteX1" fmla="*/ 203200 w 3454400"/>
              <a:gd name="connsiteY1" fmla="*/ 0 h 3505200"/>
              <a:gd name="connisteX2" fmla="*/ 3251200 w 3454400"/>
              <a:gd name="connsiteY2" fmla="*/ 0 h 3505200"/>
              <a:gd name="connisteX3" fmla="*/ 3454400 w 3454400"/>
              <a:gd name="connsiteY3" fmla="*/ 203200 h 3505200"/>
              <a:gd name="connisteX4" fmla="*/ 3454400 w 3454400"/>
              <a:gd name="connsiteY4" fmla="*/ 3302000 h 3505200"/>
              <a:gd name="connisteX5" fmla="*/ 3251200 w 3454400"/>
              <a:gd name="connsiteY5" fmla="*/ 3505200 h 3505200"/>
              <a:gd name="connisteX6" fmla="*/ 203200 w 3454400"/>
              <a:gd name="connsiteY6" fmla="*/ 3505200 h 3505200"/>
              <a:gd name="connisteX7" fmla="*/ 0 w 3454400"/>
              <a:gd name="connsiteY7" fmla="*/ 3302000 h 3505200"/>
              <a:gd name="connisteX8" fmla="*/ 0 w 3454400"/>
              <a:gd name="connsiteY8" fmla="*/ 203200 h 3505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454400" h="3505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251200" y="0"/>
                </a:lnTo>
                <a:cubicBezTo>
                  <a:pt x="3363424" y="0"/>
                  <a:pt x="3454400" y="90976"/>
                  <a:pt x="3454400" y="203200"/>
                </a:cubicBezTo>
                <a:lnTo>
                  <a:pt x="3454400" y="3302000"/>
                </a:lnTo>
                <a:cubicBezTo>
                  <a:pt x="3454400" y="3414224"/>
                  <a:pt x="3363424" y="3505200"/>
                  <a:pt x="3251200" y="3505200"/>
                </a:cubicBezTo>
                <a:lnTo>
                  <a:pt x="203200" y="3505200"/>
                </a:lnTo>
                <a:cubicBezTo>
                  <a:pt x="90976" y="3505200"/>
                  <a:pt x="0" y="3414224"/>
                  <a:pt x="0" y="33020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914400" y="2997200"/>
            <a:ext cx="2844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914400" y="3556000"/>
            <a:ext cx="2844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5" name="装饰  4"/>
          <p:cNvSpPr>
            <a:spLocks noGrp="1"/>
          </p:cNvSpPr>
          <p:nvPr>
            <p:ph type="body" idx="16393" hasCustomPrompt="1"/>
            <p:custDataLst>
              <p:tags r:id="rId9"/>
            </p:custDataLst>
          </p:nvPr>
        </p:nvSpPr>
        <p:spPr>
          <a:xfrm>
            <a:off x="4368800" y="2133600"/>
            <a:ext cx="3454400" cy="3505200"/>
          </a:xfrm>
          <a:custGeom>
            <a:avLst/>
            <a:gdLst>
              <a:gd name="connisteX0" fmla="*/ 0 w 3454400"/>
              <a:gd name="connsiteY0" fmla="*/ 203200 h 3505200"/>
              <a:gd name="connisteX1" fmla="*/ 203200 w 3454400"/>
              <a:gd name="connsiteY1" fmla="*/ 0 h 3505200"/>
              <a:gd name="connisteX2" fmla="*/ 3251200 w 3454400"/>
              <a:gd name="connsiteY2" fmla="*/ 0 h 3505200"/>
              <a:gd name="connisteX3" fmla="*/ 3454400 w 3454400"/>
              <a:gd name="connsiteY3" fmla="*/ 203200 h 3505200"/>
              <a:gd name="connisteX4" fmla="*/ 3454400 w 3454400"/>
              <a:gd name="connsiteY4" fmla="*/ 3302000 h 3505200"/>
              <a:gd name="connisteX5" fmla="*/ 3251200 w 3454400"/>
              <a:gd name="connsiteY5" fmla="*/ 3505200 h 3505200"/>
              <a:gd name="connisteX6" fmla="*/ 203200 w 3454400"/>
              <a:gd name="connsiteY6" fmla="*/ 3505200 h 3505200"/>
              <a:gd name="connisteX7" fmla="*/ 0 w 3454400"/>
              <a:gd name="connsiteY7" fmla="*/ 3302000 h 3505200"/>
              <a:gd name="connisteX8" fmla="*/ 0 w 3454400"/>
              <a:gd name="connsiteY8" fmla="*/ 203200 h 3505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454400" h="3505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251200" y="0"/>
                </a:lnTo>
                <a:cubicBezTo>
                  <a:pt x="3363424" y="0"/>
                  <a:pt x="3454400" y="90976"/>
                  <a:pt x="3454400" y="203200"/>
                </a:cubicBezTo>
                <a:lnTo>
                  <a:pt x="3454400" y="3302000"/>
                </a:lnTo>
                <a:cubicBezTo>
                  <a:pt x="3454400" y="3414224"/>
                  <a:pt x="3363424" y="3505200"/>
                  <a:pt x="3251200" y="3505200"/>
                </a:cubicBezTo>
                <a:lnTo>
                  <a:pt x="203200" y="3505200"/>
                </a:lnTo>
                <a:cubicBezTo>
                  <a:pt x="90976" y="3505200"/>
                  <a:pt x="0" y="3414224"/>
                  <a:pt x="0" y="33020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4673600" y="2997200"/>
            <a:ext cx="2844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4673600" y="3556000"/>
            <a:ext cx="2844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8" name="装饰  7"/>
          <p:cNvSpPr>
            <a:spLocks noGrp="1"/>
          </p:cNvSpPr>
          <p:nvPr>
            <p:ph type="body" idx="16394" hasCustomPrompt="1"/>
            <p:custDataLst>
              <p:tags r:id="rId12"/>
            </p:custDataLst>
          </p:nvPr>
        </p:nvSpPr>
        <p:spPr>
          <a:xfrm>
            <a:off x="8128000" y="2133600"/>
            <a:ext cx="3454400" cy="3505200"/>
          </a:xfrm>
          <a:custGeom>
            <a:avLst/>
            <a:gdLst>
              <a:gd name="connisteX0" fmla="*/ 0 w 3454400"/>
              <a:gd name="connsiteY0" fmla="*/ 203200 h 3505200"/>
              <a:gd name="connisteX1" fmla="*/ 203200 w 3454400"/>
              <a:gd name="connsiteY1" fmla="*/ 0 h 3505200"/>
              <a:gd name="connisteX2" fmla="*/ 3251200 w 3454400"/>
              <a:gd name="connsiteY2" fmla="*/ 0 h 3505200"/>
              <a:gd name="connisteX3" fmla="*/ 3454400 w 3454400"/>
              <a:gd name="connsiteY3" fmla="*/ 203200 h 3505200"/>
              <a:gd name="connisteX4" fmla="*/ 3454400 w 3454400"/>
              <a:gd name="connsiteY4" fmla="*/ 3302000 h 3505200"/>
              <a:gd name="connisteX5" fmla="*/ 3251200 w 3454400"/>
              <a:gd name="connsiteY5" fmla="*/ 3505200 h 3505200"/>
              <a:gd name="connisteX6" fmla="*/ 203200 w 3454400"/>
              <a:gd name="connsiteY6" fmla="*/ 3505200 h 3505200"/>
              <a:gd name="connisteX7" fmla="*/ 0 w 3454400"/>
              <a:gd name="connsiteY7" fmla="*/ 3302000 h 3505200"/>
              <a:gd name="connisteX8" fmla="*/ 0 w 3454400"/>
              <a:gd name="connsiteY8" fmla="*/ 203200 h 3505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454400" h="3505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251200" y="0"/>
                </a:lnTo>
                <a:cubicBezTo>
                  <a:pt x="3363424" y="0"/>
                  <a:pt x="3454400" y="90976"/>
                  <a:pt x="3454400" y="203200"/>
                </a:cubicBezTo>
                <a:lnTo>
                  <a:pt x="3454400" y="3302000"/>
                </a:lnTo>
                <a:cubicBezTo>
                  <a:pt x="3454400" y="3414224"/>
                  <a:pt x="3363424" y="3505200"/>
                  <a:pt x="3251200" y="3505200"/>
                </a:cubicBezTo>
                <a:lnTo>
                  <a:pt x="203200" y="3505200"/>
                </a:lnTo>
                <a:cubicBezTo>
                  <a:pt x="90976" y="3505200"/>
                  <a:pt x="0" y="3414224"/>
                  <a:pt x="0" y="33020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0" hasCustomPrompt="1"/>
            <p:custDataLst>
              <p:tags r:id="rId13"/>
            </p:custDataLst>
          </p:nvPr>
        </p:nvSpPr>
        <p:spPr>
          <a:xfrm>
            <a:off x="8432800" y="2997200"/>
            <a:ext cx="2844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1" hasCustomPrompt="1"/>
            <p:custDataLst>
              <p:tags r:id="rId14"/>
            </p:custDataLst>
          </p:nvPr>
        </p:nvSpPr>
        <p:spPr>
          <a:xfrm>
            <a:off x="8432800" y="3556000"/>
            <a:ext cx="2844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44_1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23622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667000"/>
            <a:ext cx="2362200" cy="3352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3" hasCustomPrompt="1"/>
            <p:custDataLst>
              <p:tags r:id="rId7"/>
            </p:custDataLst>
          </p:nvPr>
        </p:nvSpPr>
        <p:spPr>
          <a:xfrm>
            <a:off x="3581400" y="609600"/>
            <a:ext cx="2463800" cy="5638800"/>
          </a:xfrm>
          <a:custGeom>
            <a:avLst/>
            <a:gdLst>
              <a:gd name="connisteX0" fmla="*/ 0 w 2463800"/>
              <a:gd name="connsiteY0" fmla="*/ 203200 h 5638800"/>
              <a:gd name="connisteX1" fmla="*/ 203200 w 2463800"/>
              <a:gd name="connsiteY1" fmla="*/ 0 h 5638800"/>
              <a:gd name="connisteX2" fmla="*/ 2260600 w 2463800"/>
              <a:gd name="connsiteY2" fmla="*/ 0 h 5638800"/>
              <a:gd name="connisteX3" fmla="*/ 2463800 w 2463800"/>
              <a:gd name="connsiteY3" fmla="*/ 203200 h 5638800"/>
              <a:gd name="connisteX4" fmla="*/ 2463800 w 2463800"/>
              <a:gd name="connsiteY4" fmla="*/ 5435600 h 5638800"/>
              <a:gd name="connisteX5" fmla="*/ 2260600 w 2463800"/>
              <a:gd name="connsiteY5" fmla="*/ 5638800 h 5638800"/>
              <a:gd name="connisteX6" fmla="*/ 203200 w 2463800"/>
              <a:gd name="connsiteY6" fmla="*/ 5638800 h 5638800"/>
              <a:gd name="connisteX7" fmla="*/ 0 w 2463800"/>
              <a:gd name="connsiteY7" fmla="*/ 5435600 h 5638800"/>
              <a:gd name="connisteX8" fmla="*/ 0 w 24638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4638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260600" y="0"/>
                </a:lnTo>
                <a:cubicBezTo>
                  <a:pt x="2372824" y="0"/>
                  <a:pt x="2463800" y="90976"/>
                  <a:pt x="2463800" y="203200"/>
                </a:cubicBezTo>
                <a:lnTo>
                  <a:pt x="2463800" y="5435600"/>
                </a:lnTo>
                <a:cubicBezTo>
                  <a:pt x="2463800" y="5547824"/>
                  <a:pt x="2372824" y="5638800"/>
                  <a:pt x="22606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图片占位符 13"/>
          <p:cNvSpPr>
            <a:spLocks noGrp="1"/>
          </p:cNvSpPr>
          <p:nvPr>
            <p:ph type="pic" idx="16394" hasCustomPrompt="1"/>
            <p:custDataLst>
              <p:tags r:id="rId8"/>
            </p:custDataLst>
          </p:nvPr>
        </p:nvSpPr>
        <p:spPr>
          <a:xfrm>
            <a:off x="3784600" y="812800"/>
            <a:ext cx="2057400" cy="2743200"/>
          </a:xfr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3784600" y="3759200"/>
            <a:ext cx="2057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3784600" y="4216400"/>
            <a:ext cx="20574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装饰  6"/>
          <p:cNvSpPr>
            <a:spLocks noGrp="1"/>
          </p:cNvSpPr>
          <p:nvPr>
            <p:ph type="body" idx="16395" hasCustomPrompt="1"/>
            <p:custDataLst>
              <p:tags r:id="rId11"/>
            </p:custDataLst>
          </p:nvPr>
        </p:nvSpPr>
        <p:spPr>
          <a:xfrm>
            <a:off x="6350000" y="609600"/>
            <a:ext cx="2463800" cy="5638800"/>
          </a:xfrm>
          <a:custGeom>
            <a:avLst/>
            <a:gdLst>
              <a:gd name="connisteX0" fmla="*/ 0 w 2463800"/>
              <a:gd name="connsiteY0" fmla="*/ 203200 h 5638800"/>
              <a:gd name="connisteX1" fmla="*/ 203200 w 2463800"/>
              <a:gd name="connsiteY1" fmla="*/ 0 h 5638800"/>
              <a:gd name="connisteX2" fmla="*/ 2260600 w 2463800"/>
              <a:gd name="connsiteY2" fmla="*/ 0 h 5638800"/>
              <a:gd name="connisteX3" fmla="*/ 2463800 w 2463800"/>
              <a:gd name="connsiteY3" fmla="*/ 203200 h 5638800"/>
              <a:gd name="connisteX4" fmla="*/ 2463800 w 2463800"/>
              <a:gd name="connsiteY4" fmla="*/ 5435600 h 5638800"/>
              <a:gd name="connisteX5" fmla="*/ 2260600 w 2463800"/>
              <a:gd name="connsiteY5" fmla="*/ 5638800 h 5638800"/>
              <a:gd name="connisteX6" fmla="*/ 203200 w 2463800"/>
              <a:gd name="connsiteY6" fmla="*/ 5638800 h 5638800"/>
              <a:gd name="connisteX7" fmla="*/ 0 w 2463800"/>
              <a:gd name="connsiteY7" fmla="*/ 5435600 h 5638800"/>
              <a:gd name="connisteX8" fmla="*/ 0 w 24638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4638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260600" y="0"/>
                </a:lnTo>
                <a:cubicBezTo>
                  <a:pt x="2372824" y="0"/>
                  <a:pt x="2463800" y="90976"/>
                  <a:pt x="2463800" y="203200"/>
                </a:cubicBezTo>
                <a:lnTo>
                  <a:pt x="2463800" y="5435600"/>
                </a:lnTo>
                <a:cubicBezTo>
                  <a:pt x="2463800" y="5547824"/>
                  <a:pt x="2372824" y="5638800"/>
                  <a:pt x="22606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8" name="图片占位符 17"/>
          <p:cNvSpPr>
            <a:spLocks noGrp="1"/>
          </p:cNvSpPr>
          <p:nvPr>
            <p:ph type="pic" idx="16396" hasCustomPrompt="1"/>
            <p:custDataLst>
              <p:tags r:id="rId12"/>
            </p:custDataLst>
          </p:nvPr>
        </p:nvSpPr>
        <p:spPr>
          <a:xfrm>
            <a:off x="6553200" y="812800"/>
            <a:ext cx="2057400" cy="2743200"/>
          </a:xfr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3"/>
            </p:custDataLst>
          </p:nvPr>
        </p:nvSpPr>
        <p:spPr>
          <a:xfrm>
            <a:off x="6553200" y="3759200"/>
            <a:ext cx="2057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0" hasCustomPrompt="1"/>
            <p:custDataLst>
              <p:tags r:id="rId14"/>
            </p:custDataLst>
          </p:nvPr>
        </p:nvSpPr>
        <p:spPr>
          <a:xfrm>
            <a:off x="6553200" y="4216400"/>
            <a:ext cx="20574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1" name="装饰  0"/>
          <p:cNvSpPr>
            <a:spLocks noGrp="1"/>
          </p:cNvSpPr>
          <p:nvPr>
            <p:ph type="body" idx="16397" hasCustomPrompt="1"/>
            <p:custDataLst>
              <p:tags r:id="rId15"/>
            </p:custDataLst>
          </p:nvPr>
        </p:nvSpPr>
        <p:spPr>
          <a:xfrm>
            <a:off x="9118600" y="609600"/>
            <a:ext cx="2463800" cy="5638800"/>
          </a:xfrm>
          <a:custGeom>
            <a:avLst/>
            <a:gdLst>
              <a:gd name="connisteX0" fmla="*/ 0 w 2463800"/>
              <a:gd name="connsiteY0" fmla="*/ 203200 h 5638800"/>
              <a:gd name="connisteX1" fmla="*/ 203200 w 2463800"/>
              <a:gd name="connsiteY1" fmla="*/ 0 h 5638800"/>
              <a:gd name="connisteX2" fmla="*/ 2260600 w 2463800"/>
              <a:gd name="connsiteY2" fmla="*/ 0 h 5638800"/>
              <a:gd name="connisteX3" fmla="*/ 2463800 w 2463800"/>
              <a:gd name="connsiteY3" fmla="*/ 203200 h 5638800"/>
              <a:gd name="connisteX4" fmla="*/ 2463800 w 2463800"/>
              <a:gd name="connsiteY4" fmla="*/ 5435600 h 5638800"/>
              <a:gd name="connisteX5" fmla="*/ 2260600 w 2463800"/>
              <a:gd name="connsiteY5" fmla="*/ 5638800 h 5638800"/>
              <a:gd name="connisteX6" fmla="*/ 203200 w 2463800"/>
              <a:gd name="connsiteY6" fmla="*/ 5638800 h 5638800"/>
              <a:gd name="connisteX7" fmla="*/ 0 w 2463800"/>
              <a:gd name="connsiteY7" fmla="*/ 5435600 h 5638800"/>
              <a:gd name="connisteX8" fmla="*/ 0 w 24638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4638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260600" y="0"/>
                </a:lnTo>
                <a:cubicBezTo>
                  <a:pt x="2372824" y="0"/>
                  <a:pt x="2463800" y="90976"/>
                  <a:pt x="2463800" y="203200"/>
                </a:cubicBezTo>
                <a:lnTo>
                  <a:pt x="2463800" y="5435600"/>
                </a:lnTo>
                <a:cubicBezTo>
                  <a:pt x="2463800" y="5547824"/>
                  <a:pt x="2372824" y="5638800"/>
                  <a:pt x="22606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2" name="图片占位符 21"/>
          <p:cNvSpPr>
            <a:spLocks noGrp="1"/>
          </p:cNvSpPr>
          <p:nvPr>
            <p:ph type="pic" idx="16398" hasCustomPrompt="1"/>
            <p:custDataLst>
              <p:tags r:id="rId16"/>
            </p:custDataLst>
          </p:nvPr>
        </p:nvSpPr>
        <p:spPr>
          <a:xfrm>
            <a:off x="9321800" y="812800"/>
            <a:ext cx="2057400" cy="2743200"/>
          </a:xfr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1" hasCustomPrompt="1"/>
            <p:custDataLst>
              <p:tags r:id="rId17"/>
            </p:custDataLst>
          </p:nvPr>
        </p:nvSpPr>
        <p:spPr>
          <a:xfrm>
            <a:off x="9321800" y="3759200"/>
            <a:ext cx="2057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4" name="文本占位符 23"/>
          <p:cNvSpPr>
            <a:spLocks noGrp="1"/>
          </p:cNvSpPr>
          <p:nvPr>
            <p:ph type="body" idx="16392" hasCustomPrompt="1"/>
            <p:custDataLst>
              <p:tags r:id="rId18"/>
            </p:custDataLst>
          </p:nvPr>
        </p:nvSpPr>
        <p:spPr>
          <a:xfrm>
            <a:off x="9321800" y="4216400"/>
            <a:ext cx="20574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56_4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1295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8" hasCustomPrompt="1"/>
            <p:custDataLst>
              <p:tags r:id="rId7"/>
            </p:custDataLst>
          </p:nvPr>
        </p:nvSpPr>
        <p:spPr>
          <a:xfrm>
            <a:off x="1066800" y="2616200"/>
            <a:ext cx="914400" cy="914400"/>
          </a:xfrm>
          <a:custGeom>
            <a:avLst/>
            <a:gdLst>
              <a:gd name="connisteX0" fmla="*/ 0 w 914400"/>
              <a:gd name="connsiteY0" fmla="*/ 457200 h 914400"/>
              <a:gd name="connisteX1" fmla="*/ 457200 w 914400"/>
              <a:gd name="connsiteY1" fmla="*/ 0 h 914400"/>
              <a:gd name="connisteX2" fmla="*/ 457200 w 914400"/>
              <a:gd name="connsiteY2" fmla="*/ 0 h 914400"/>
              <a:gd name="connisteX3" fmla="*/ 914400 w 914400"/>
              <a:gd name="connsiteY3" fmla="*/ 457200 h 914400"/>
              <a:gd name="connisteX4" fmla="*/ 914400 w 914400"/>
              <a:gd name="connsiteY4" fmla="*/ 457200 h 914400"/>
              <a:gd name="connisteX5" fmla="*/ 457200 w 914400"/>
              <a:gd name="connsiteY5" fmla="*/ 914400 h 914400"/>
              <a:gd name="connisteX6" fmla="*/ 457200 w 914400"/>
              <a:gd name="connsiteY6" fmla="*/ 914400 h 914400"/>
              <a:gd name="connisteX7" fmla="*/ 0 w 914400"/>
              <a:gd name="connsiteY7" fmla="*/ 457200 h 914400"/>
              <a:gd name="connisteX8" fmla="*/ 0 w 914400"/>
              <a:gd name="connsiteY8" fmla="*/ 457200 h 91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914400" h="914400">
                <a:moveTo>
                  <a:pt x="0" y="457200"/>
                </a:moveTo>
                <a:cubicBezTo>
                  <a:pt x="0" y="204695"/>
                  <a:pt x="204695" y="0"/>
                  <a:pt x="457200" y="0"/>
                </a:cubicBezTo>
                <a:lnTo>
                  <a:pt x="457200" y="0"/>
                </a:lnTo>
                <a:cubicBezTo>
                  <a:pt x="709705" y="0"/>
                  <a:pt x="914400" y="204695"/>
                  <a:pt x="914400" y="457200"/>
                </a:cubicBezTo>
                <a:lnTo>
                  <a:pt x="914400" y="457200"/>
                </a:lnTo>
                <a:cubicBezTo>
                  <a:pt x="914400" y="709705"/>
                  <a:pt x="709705" y="914400"/>
                  <a:pt x="457200" y="914400"/>
                </a:cubicBezTo>
                <a:lnTo>
                  <a:pt x="457200" y="914400"/>
                </a:lnTo>
                <a:cubicBezTo>
                  <a:pt x="204695" y="914400"/>
                  <a:pt x="0" y="709705"/>
                  <a:pt x="0" y="457200"/>
                </a:cubicBezTo>
                <a:lnTo>
                  <a:pt x="0" y="457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图片占位符 13"/>
          <p:cNvSpPr>
            <a:spLocks noGrp="1"/>
          </p:cNvSpPr>
          <p:nvPr>
            <p:ph type="pic" idx="16397" hasCustomPrompt="1"/>
            <p:custDataLst>
              <p:tags r:id="rId8"/>
            </p:custDataLst>
          </p:nvPr>
        </p:nvSpPr>
        <p:spPr>
          <a:xfrm>
            <a:off x="1280160" y="2829560"/>
            <a:ext cx="487680" cy="48768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609600" y="3784600"/>
            <a:ext cx="1828800" cy="8128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609600" y="4699000"/>
            <a:ext cx="1828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装饰  6"/>
          <p:cNvSpPr>
            <a:spLocks noGrp="1"/>
          </p:cNvSpPr>
          <p:nvPr>
            <p:ph type="body" idx="16400" hasCustomPrompt="1"/>
            <p:custDataLst>
              <p:tags r:id="rId11"/>
            </p:custDataLst>
          </p:nvPr>
        </p:nvSpPr>
        <p:spPr>
          <a:xfrm>
            <a:off x="3352800" y="2616200"/>
            <a:ext cx="914400" cy="914400"/>
          </a:xfrm>
          <a:custGeom>
            <a:avLst/>
            <a:gdLst>
              <a:gd name="connisteX0" fmla="*/ 0 w 914400"/>
              <a:gd name="connsiteY0" fmla="*/ 457200 h 914400"/>
              <a:gd name="connisteX1" fmla="*/ 457200 w 914400"/>
              <a:gd name="connsiteY1" fmla="*/ 0 h 914400"/>
              <a:gd name="connisteX2" fmla="*/ 457200 w 914400"/>
              <a:gd name="connsiteY2" fmla="*/ 0 h 914400"/>
              <a:gd name="connisteX3" fmla="*/ 914400 w 914400"/>
              <a:gd name="connsiteY3" fmla="*/ 457200 h 914400"/>
              <a:gd name="connisteX4" fmla="*/ 914400 w 914400"/>
              <a:gd name="connsiteY4" fmla="*/ 457200 h 914400"/>
              <a:gd name="connisteX5" fmla="*/ 457200 w 914400"/>
              <a:gd name="connsiteY5" fmla="*/ 914400 h 914400"/>
              <a:gd name="connisteX6" fmla="*/ 457200 w 914400"/>
              <a:gd name="connsiteY6" fmla="*/ 914400 h 914400"/>
              <a:gd name="connisteX7" fmla="*/ 0 w 914400"/>
              <a:gd name="connsiteY7" fmla="*/ 457200 h 914400"/>
              <a:gd name="connisteX8" fmla="*/ 0 w 914400"/>
              <a:gd name="connsiteY8" fmla="*/ 457200 h 91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914400" h="914400">
                <a:moveTo>
                  <a:pt x="0" y="457200"/>
                </a:moveTo>
                <a:cubicBezTo>
                  <a:pt x="0" y="204695"/>
                  <a:pt x="204695" y="0"/>
                  <a:pt x="457200" y="0"/>
                </a:cubicBezTo>
                <a:lnTo>
                  <a:pt x="457200" y="0"/>
                </a:lnTo>
                <a:cubicBezTo>
                  <a:pt x="709705" y="0"/>
                  <a:pt x="914400" y="204695"/>
                  <a:pt x="914400" y="457200"/>
                </a:cubicBezTo>
                <a:lnTo>
                  <a:pt x="914400" y="457200"/>
                </a:lnTo>
                <a:cubicBezTo>
                  <a:pt x="914400" y="709705"/>
                  <a:pt x="709705" y="914400"/>
                  <a:pt x="457200" y="914400"/>
                </a:cubicBezTo>
                <a:lnTo>
                  <a:pt x="457200" y="914400"/>
                </a:lnTo>
                <a:cubicBezTo>
                  <a:pt x="204695" y="914400"/>
                  <a:pt x="0" y="709705"/>
                  <a:pt x="0" y="457200"/>
                </a:cubicBezTo>
                <a:lnTo>
                  <a:pt x="0" y="457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8" name="图片占位符 17"/>
          <p:cNvSpPr>
            <a:spLocks noGrp="1"/>
          </p:cNvSpPr>
          <p:nvPr>
            <p:ph type="pic" idx="16399" hasCustomPrompt="1"/>
            <p:custDataLst>
              <p:tags r:id="rId12"/>
            </p:custDataLst>
          </p:nvPr>
        </p:nvSpPr>
        <p:spPr>
          <a:xfrm>
            <a:off x="3566160" y="2829560"/>
            <a:ext cx="487680" cy="48768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3"/>
            </p:custDataLst>
          </p:nvPr>
        </p:nvSpPr>
        <p:spPr>
          <a:xfrm>
            <a:off x="2895600" y="3784600"/>
            <a:ext cx="1828800" cy="8128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0" hasCustomPrompt="1"/>
            <p:custDataLst>
              <p:tags r:id="rId14"/>
            </p:custDataLst>
          </p:nvPr>
        </p:nvSpPr>
        <p:spPr>
          <a:xfrm>
            <a:off x="2895600" y="4699000"/>
            <a:ext cx="1828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1" name="装饰  0"/>
          <p:cNvSpPr>
            <a:spLocks noGrp="1"/>
          </p:cNvSpPr>
          <p:nvPr>
            <p:ph type="body" idx="16402" hasCustomPrompt="1"/>
            <p:custDataLst>
              <p:tags r:id="rId15"/>
            </p:custDataLst>
          </p:nvPr>
        </p:nvSpPr>
        <p:spPr>
          <a:xfrm>
            <a:off x="5638800" y="2616200"/>
            <a:ext cx="914400" cy="914400"/>
          </a:xfrm>
          <a:custGeom>
            <a:avLst/>
            <a:gdLst>
              <a:gd name="connisteX0" fmla="*/ 0 w 914400"/>
              <a:gd name="connsiteY0" fmla="*/ 457200 h 914400"/>
              <a:gd name="connisteX1" fmla="*/ 457200 w 914400"/>
              <a:gd name="connsiteY1" fmla="*/ 0 h 914400"/>
              <a:gd name="connisteX2" fmla="*/ 457200 w 914400"/>
              <a:gd name="connsiteY2" fmla="*/ 0 h 914400"/>
              <a:gd name="connisteX3" fmla="*/ 914400 w 914400"/>
              <a:gd name="connsiteY3" fmla="*/ 457200 h 914400"/>
              <a:gd name="connisteX4" fmla="*/ 914400 w 914400"/>
              <a:gd name="connsiteY4" fmla="*/ 457200 h 914400"/>
              <a:gd name="connisteX5" fmla="*/ 457200 w 914400"/>
              <a:gd name="connsiteY5" fmla="*/ 914400 h 914400"/>
              <a:gd name="connisteX6" fmla="*/ 457200 w 914400"/>
              <a:gd name="connsiteY6" fmla="*/ 914400 h 914400"/>
              <a:gd name="connisteX7" fmla="*/ 0 w 914400"/>
              <a:gd name="connsiteY7" fmla="*/ 457200 h 914400"/>
              <a:gd name="connisteX8" fmla="*/ 0 w 914400"/>
              <a:gd name="connsiteY8" fmla="*/ 457200 h 91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914400" h="914400">
                <a:moveTo>
                  <a:pt x="0" y="457200"/>
                </a:moveTo>
                <a:cubicBezTo>
                  <a:pt x="0" y="204695"/>
                  <a:pt x="204695" y="0"/>
                  <a:pt x="457200" y="0"/>
                </a:cubicBezTo>
                <a:lnTo>
                  <a:pt x="457200" y="0"/>
                </a:lnTo>
                <a:cubicBezTo>
                  <a:pt x="709705" y="0"/>
                  <a:pt x="914400" y="204695"/>
                  <a:pt x="914400" y="457200"/>
                </a:cubicBezTo>
                <a:lnTo>
                  <a:pt x="914400" y="457200"/>
                </a:lnTo>
                <a:cubicBezTo>
                  <a:pt x="914400" y="709705"/>
                  <a:pt x="709705" y="914400"/>
                  <a:pt x="457200" y="914400"/>
                </a:cubicBezTo>
                <a:lnTo>
                  <a:pt x="457200" y="914400"/>
                </a:lnTo>
                <a:cubicBezTo>
                  <a:pt x="204695" y="914400"/>
                  <a:pt x="0" y="709705"/>
                  <a:pt x="0" y="457200"/>
                </a:cubicBezTo>
                <a:lnTo>
                  <a:pt x="0" y="457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2" name="图片占位符 21"/>
          <p:cNvSpPr>
            <a:spLocks noGrp="1"/>
          </p:cNvSpPr>
          <p:nvPr>
            <p:ph type="pic" idx="16401" hasCustomPrompt="1"/>
            <p:custDataLst>
              <p:tags r:id="rId16"/>
            </p:custDataLst>
          </p:nvPr>
        </p:nvSpPr>
        <p:spPr>
          <a:xfrm>
            <a:off x="5852160" y="2829560"/>
            <a:ext cx="487680" cy="48768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1" hasCustomPrompt="1"/>
            <p:custDataLst>
              <p:tags r:id="rId17"/>
            </p:custDataLst>
          </p:nvPr>
        </p:nvSpPr>
        <p:spPr>
          <a:xfrm>
            <a:off x="5181600" y="3784600"/>
            <a:ext cx="1828800" cy="8128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4" name="文本占位符 23"/>
          <p:cNvSpPr>
            <a:spLocks noGrp="1"/>
          </p:cNvSpPr>
          <p:nvPr>
            <p:ph type="body" idx="16392" hasCustomPrompt="1"/>
            <p:custDataLst>
              <p:tags r:id="rId18"/>
            </p:custDataLst>
          </p:nvPr>
        </p:nvSpPr>
        <p:spPr>
          <a:xfrm>
            <a:off x="5181600" y="4699000"/>
            <a:ext cx="1828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5" name="装饰  4"/>
          <p:cNvSpPr>
            <a:spLocks noGrp="1"/>
          </p:cNvSpPr>
          <p:nvPr>
            <p:ph type="body" idx="16404" hasCustomPrompt="1"/>
            <p:custDataLst>
              <p:tags r:id="rId19"/>
            </p:custDataLst>
          </p:nvPr>
        </p:nvSpPr>
        <p:spPr>
          <a:xfrm>
            <a:off x="7924800" y="2616200"/>
            <a:ext cx="914400" cy="914400"/>
          </a:xfrm>
          <a:custGeom>
            <a:avLst/>
            <a:gdLst>
              <a:gd name="connisteX0" fmla="*/ 0 w 914400"/>
              <a:gd name="connsiteY0" fmla="*/ 457200 h 914400"/>
              <a:gd name="connisteX1" fmla="*/ 457200 w 914400"/>
              <a:gd name="connsiteY1" fmla="*/ 0 h 914400"/>
              <a:gd name="connisteX2" fmla="*/ 457200 w 914400"/>
              <a:gd name="connsiteY2" fmla="*/ 0 h 914400"/>
              <a:gd name="connisteX3" fmla="*/ 914400 w 914400"/>
              <a:gd name="connsiteY3" fmla="*/ 457200 h 914400"/>
              <a:gd name="connisteX4" fmla="*/ 914400 w 914400"/>
              <a:gd name="connsiteY4" fmla="*/ 457200 h 914400"/>
              <a:gd name="connisteX5" fmla="*/ 457200 w 914400"/>
              <a:gd name="connsiteY5" fmla="*/ 914400 h 914400"/>
              <a:gd name="connisteX6" fmla="*/ 457200 w 914400"/>
              <a:gd name="connsiteY6" fmla="*/ 914400 h 914400"/>
              <a:gd name="connisteX7" fmla="*/ 0 w 914400"/>
              <a:gd name="connsiteY7" fmla="*/ 457200 h 914400"/>
              <a:gd name="connisteX8" fmla="*/ 0 w 914400"/>
              <a:gd name="connsiteY8" fmla="*/ 457200 h 91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914400" h="914400">
                <a:moveTo>
                  <a:pt x="0" y="457200"/>
                </a:moveTo>
                <a:cubicBezTo>
                  <a:pt x="0" y="204695"/>
                  <a:pt x="204695" y="0"/>
                  <a:pt x="457200" y="0"/>
                </a:cubicBezTo>
                <a:lnTo>
                  <a:pt x="457200" y="0"/>
                </a:lnTo>
                <a:cubicBezTo>
                  <a:pt x="709705" y="0"/>
                  <a:pt x="914400" y="204695"/>
                  <a:pt x="914400" y="457200"/>
                </a:cubicBezTo>
                <a:lnTo>
                  <a:pt x="914400" y="457200"/>
                </a:lnTo>
                <a:cubicBezTo>
                  <a:pt x="914400" y="709705"/>
                  <a:pt x="709705" y="914400"/>
                  <a:pt x="457200" y="914400"/>
                </a:cubicBezTo>
                <a:lnTo>
                  <a:pt x="457200" y="914400"/>
                </a:lnTo>
                <a:cubicBezTo>
                  <a:pt x="204695" y="914400"/>
                  <a:pt x="0" y="709705"/>
                  <a:pt x="0" y="457200"/>
                </a:cubicBezTo>
                <a:lnTo>
                  <a:pt x="0" y="457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6" name="图片占位符 25"/>
          <p:cNvSpPr>
            <a:spLocks noGrp="1"/>
          </p:cNvSpPr>
          <p:nvPr>
            <p:ph type="pic" idx="16403" hasCustomPrompt="1"/>
            <p:custDataLst>
              <p:tags r:id="rId20"/>
            </p:custDataLst>
          </p:nvPr>
        </p:nvSpPr>
        <p:spPr>
          <a:xfrm>
            <a:off x="8138160" y="2829560"/>
            <a:ext cx="487680" cy="48768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7" name="文本占位符 26"/>
          <p:cNvSpPr>
            <a:spLocks noGrp="1"/>
          </p:cNvSpPr>
          <p:nvPr>
            <p:ph type="body" idx="16393" hasCustomPrompt="1"/>
            <p:custDataLst>
              <p:tags r:id="rId21"/>
            </p:custDataLst>
          </p:nvPr>
        </p:nvSpPr>
        <p:spPr>
          <a:xfrm>
            <a:off x="7467600" y="3784600"/>
            <a:ext cx="1828800" cy="8128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8" name="文本占位符 27"/>
          <p:cNvSpPr>
            <a:spLocks noGrp="1"/>
          </p:cNvSpPr>
          <p:nvPr>
            <p:ph type="body" idx="16394" hasCustomPrompt="1"/>
            <p:custDataLst>
              <p:tags r:id="rId22"/>
            </p:custDataLst>
          </p:nvPr>
        </p:nvSpPr>
        <p:spPr>
          <a:xfrm>
            <a:off x="7467600" y="4699000"/>
            <a:ext cx="1828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9" name="装饰  8"/>
          <p:cNvSpPr>
            <a:spLocks noGrp="1"/>
          </p:cNvSpPr>
          <p:nvPr>
            <p:ph type="body" idx="16406" hasCustomPrompt="1"/>
            <p:custDataLst>
              <p:tags r:id="rId23"/>
            </p:custDataLst>
          </p:nvPr>
        </p:nvSpPr>
        <p:spPr>
          <a:xfrm>
            <a:off x="10210800" y="2616200"/>
            <a:ext cx="914400" cy="914400"/>
          </a:xfrm>
          <a:custGeom>
            <a:avLst/>
            <a:gdLst>
              <a:gd name="connisteX0" fmla="*/ 0 w 914400"/>
              <a:gd name="connsiteY0" fmla="*/ 457200 h 914400"/>
              <a:gd name="connisteX1" fmla="*/ 457200 w 914400"/>
              <a:gd name="connsiteY1" fmla="*/ 0 h 914400"/>
              <a:gd name="connisteX2" fmla="*/ 457200 w 914400"/>
              <a:gd name="connsiteY2" fmla="*/ 0 h 914400"/>
              <a:gd name="connisteX3" fmla="*/ 914400 w 914400"/>
              <a:gd name="connsiteY3" fmla="*/ 457200 h 914400"/>
              <a:gd name="connisteX4" fmla="*/ 914400 w 914400"/>
              <a:gd name="connsiteY4" fmla="*/ 457200 h 914400"/>
              <a:gd name="connisteX5" fmla="*/ 457200 w 914400"/>
              <a:gd name="connsiteY5" fmla="*/ 914400 h 914400"/>
              <a:gd name="connisteX6" fmla="*/ 457200 w 914400"/>
              <a:gd name="connsiteY6" fmla="*/ 914400 h 914400"/>
              <a:gd name="connisteX7" fmla="*/ 0 w 914400"/>
              <a:gd name="connsiteY7" fmla="*/ 457200 h 914400"/>
              <a:gd name="connisteX8" fmla="*/ 0 w 914400"/>
              <a:gd name="connsiteY8" fmla="*/ 457200 h 91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914400" h="914400">
                <a:moveTo>
                  <a:pt x="0" y="457200"/>
                </a:moveTo>
                <a:cubicBezTo>
                  <a:pt x="0" y="204695"/>
                  <a:pt x="204695" y="0"/>
                  <a:pt x="457200" y="0"/>
                </a:cubicBezTo>
                <a:lnTo>
                  <a:pt x="457200" y="0"/>
                </a:lnTo>
                <a:cubicBezTo>
                  <a:pt x="709705" y="0"/>
                  <a:pt x="914400" y="204695"/>
                  <a:pt x="914400" y="457200"/>
                </a:cubicBezTo>
                <a:lnTo>
                  <a:pt x="914400" y="457200"/>
                </a:lnTo>
                <a:cubicBezTo>
                  <a:pt x="914400" y="709705"/>
                  <a:pt x="709705" y="914400"/>
                  <a:pt x="457200" y="914400"/>
                </a:cubicBezTo>
                <a:lnTo>
                  <a:pt x="457200" y="914400"/>
                </a:lnTo>
                <a:cubicBezTo>
                  <a:pt x="204695" y="914400"/>
                  <a:pt x="0" y="709705"/>
                  <a:pt x="0" y="457200"/>
                </a:cubicBezTo>
                <a:lnTo>
                  <a:pt x="0" y="457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30" name="图片占位符 29"/>
          <p:cNvSpPr>
            <a:spLocks noGrp="1"/>
          </p:cNvSpPr>
          <p:nvPr>
            <p:ph type="pic" idx="16405" hasCustomPrompt="1"/>
            <p:custDataLst>
              <p:tags r:id="rId24"/>
            </p:custDataLst>
          </p:nvPr>
        </p:nvSpPr>
        <p:spPr>
          <a:xfrm>
            <a:off x="10424160" y="2829560"/>
            <a:ext cx="487680" cy="48768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31" name="文本占位符 30"/>
          <p:cNvSpPr>
            <a:spLocks noGrp="1"/>
          </p:cNvSpPr>
          <p:nvPr>
            <p:ph type="body" idx="16395" hasCustomPrompt="1"/>
            <p:custDataLst>
              <p:tags r:id="rId25"/>
            </p:custDataLst>
          </p:nvPr>
        </p:nvSpPr>
        <p:spPr>
          <a:xfrm>
            <a:off x="9753600" y="3784600"/>
            <a:ext cx="1828800" cy="8128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32" name="文本占位符 31"/>
          <p:cNvSpPr>
            <a:spLocks noGrp="1"/>
          </p:cNvSpPr>
          <p:nvPr>
            <p:ph type="body" idx="16396" hasCustomPrompt="1"/>
            <p:custDataLst>
              <p:tags r:id="rId26"/>
            </p:custDataLst>
          </p:nvPr>
        </p:nvSpPr>
        <p:spPr>
          <a:xfrm>
            <a:off x="9753600" y="4699000"/>
            <a:ext cx="1828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10007_15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692400"/>
            <a:ext cx="3251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7" hasCustomPrompt="1"/>
            <p:custDataLst>
              <p:tags r:id="rId7"/>
            </p:custDataLst>
          </p:nvPr>
        </p:nvSpPr>
        <p:spPr>
          <a:xfrm>
            <a:off x="609600" y="3251200"/>
            <a:ext cx="32512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8" hasCustomPrompt="1"/>
            <p:custDataLst>
              <p:tags r:id="rId8"/>
            </p:custDataLst>
          </p:nvPr>
        </p:nvSpPr>
        <p:spPr>
          <a:xfrm>
            <a:off x="4470400" y="2692400"/>
            <a:ext cx="3251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9" hasCustomPrompt="1"/>
            <p:custDataLst>
              <p:tags r:id="rId9"/>
            </p:custDataLst>
          </p:nvPr>
        </p:nvSpPr>
        <p:spPr>
          <a:xfrm>
            <a:off x="4470400" y="3251200"/>
            <a:ext cx="32512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90" hasCustomPrompt="1"/>
            <p:custDataLst>
              <p:tags r:id="rId10"/>
            </p:custDataLst>
          </p:nvPr>
        </p:nvSpPr>
        <p:spPr>
          <a:xfrm>
            <a:off x="8331200" y="2692400"/>
            <a:ext cx="3251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91" hasCustomPrompt="1"/>
            <p:custDataLst>
              <p:tags r:id="rId11"/>
            </p:custDataLst>
          </p:nvPr>
        </p:nvSpPr>
        <p:spPr>
          <a:xfrm>
            <a:off x="8331200" y="3251200"/>
            <a:ext cx="32512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上标下内-装饰右-方向错位-并列-26_9_group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装饰  1"/>
          <p:cNvSpPr>
            <a:spLocks noGrp="1"/>
          </p:cNvSpPr>
          <p:nvPr>
            <p:ph type="body" idx="16390" hasCustomPrompt="1"/>
            <p:custDataLst>
              <p:tags r:id="rId6"/>
            </p:custDataLst>
          </p:nvPr>
        </p:nvSpPr>
        <p:spPr>
          <a:xfrm>
            <a:off x="609600" y="1524000"/>
            <a:ext cx="5384800" cy="2209800"/>
          </a:xfrm>
          <a:custGeom>
            <a:avLst/>
            <a:gdLst>
              <a:gd name="connisteX0" fmla="*/ 0 w 5384800"/>
              <a:gd name="connsiteY0" fmla="*/ 203200 h 2209800"/>
              <a:gd name="connisteX1" fmla="*/ 203200 w 5384800"/>
              <a:gd name="connsiteY1" fmla="*/ 0 h 2209800"/>
              <a:gd name="connisteX2" fmla="*/ 5384800 w 5384800"/>
              <a:gd name="connsiteY2" fmla="*/ 0 h 2209800"/>
              <a:gd name="connisteX3" fmla="*/ 5384800 w 5384800"/>
              <a:gd name="connsiteY3" fmla="*/ 2209800 h 2209800"/>
              <a:gd name="connisteX4" fmla="*/ 203200 w 5384800"/>
              <a:gd name="connsiteY4" fmla="*/ 2209800 h 2209800"/>
              <a:gd name="connisteX5" fmla="*/ 0 w 5384800"/>
              <a:gd name="connsiteY5" fmla="*/ 2006600 h 2209800"/>
              <a:gd name="connisteX6" fmla="*/ 0 w 5384800"/>
              <a:gd name="connsiteY6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53848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384800" y="0"/>
                </a:lnTo>
                <a:lnTo>
                  <a:pt x="5384800" y="2209800"/>
                </a:ln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图片占位符 12"/>
          <p:cNvSpPr>
            <a:spLocks noGrp="1"/>
          </p:cNvSpPr>
          <p:nvPr>
            <p:ph type="pic" idx="16391" hasCustomPrompt="1"/>
            <p:custDataLst>
              <p:tags r:id="rId7"/>
            </p:custDataLst>
          </p:nvPr>
        </p:nvSpPr>
        <p:spPr>
          <a:xfrm>
            <a:off x="5994400" y="1524000"/>
            <a:ext cx="5588000" cy="2209800"/>
          </a:xfrm>
          <a:custGeom>
            <a:avLst/>
            <a:gdLst>
              <a:gd name="connisteX0" fmla="*/ 0 w 5588000"/>
              <a:gd name="connsiteY0" fmla="*/ 0 h 2209800"/>
              <a:gd name="connisteX1" fmla="*/ 5384800 w 5588000"/>
              <a:gd name="connsiteY1" fmla="*/ 0 h 2209800"/>
              <a:gd name="connisteX2" fmla="*/ 5588000 w 5588000"/>
              <a:gd name="connsiteY2" fmla="*/ 203200 h 2209800"/>
              <a:gd name="connisteX3" fmla="*/ 5588000 w 5588000"/>
              <a:gd name="connsiteY3" fmla="*/ 2006600 h 2209800"/>
              <a:gd name="connisteX4" fmla="*/ 5384800 w 5588000"/>
              <a:gd name="connsiteY4" fmla="*/ 2209800 h 2209800"/>
              <a:gd name="connisteX5" fmla="*/ 0 w 5588000"/>
              <a:gd name="connsiteY5" fmla="*/ 2209800 h 2209800"/>
              <a:gd name="connisteX6" fmla="*/ 0 w 5588000"/>
              <a:gd name="connsiteY6" fmla="*/ 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5588000" h="2209800">
                <a:moveTo>
                  <a:pt x="0" y="0"/>
                </a:moveTo>
                <a:lnTo>
                  <a:pt x="5384800" y="0"/>
                </a:lnTo>
                <a:cubicBezTo>
                  <a:pt x="5497024" y="0"/>
                  <a:pt x="5588000" y="90976"/>
                  <a:pt x="5588000" y="203200"/>
                </a:cubicBezTo>
                <a:lnTo>
                  <a:pt x="5588000" y="2006600"/>
                </a:lnTo>
                <a:cubicBezTo>
                  <a:pt x="5588000" y="2118824"/>
                  <a:pt x="5497024" y="2209800"/>
                  <a:pt x="5384800" y="2209800"/>
                </a:cubicBezTo>
                <a:lnTo>
                  <a:pt x="0" y="2209800"/>
                </a:lnTo>
                <a:lnTo>
                  <a:pt x="0" y="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914400" y="1892300"/>
            <a:ext cx="4775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914400" y="2451100"/>
            <a:ext cx="47752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2" hasCustomPrompt="1"/>
            <p:custDataLst>
              <p:tags r:id="rId10"/>
            </p:custDataLst>
          </p:nvPr>
        </p:nvSpPr>
        <p:spPr>
          <a:xfrm>
            <a:off x="6197600" y="4038600"/>
            <a:ext cx="5384800" cy="2209800"/>
          </a:xfrm>
          <a:custGeom>
            <a:avLst/>
            <a:gdLst>
              <a:gd name="connisteX0" fmla="*/ 0 w 5384800"/>
              <a:gd name="connsiteY0" fmla="*/ 0 h 2209800"/>
              <a:gd name="connisteX1" fmla="*/ 5181600 w 5384800"/>
              <a:gd name="connsiteY1" fmla="*/ 0 h 2209800"/>
              <a:gd name="connisteX2" fmla="*/ 5384800 w 5384800"/>
              <a:gd name="connsiteY2" fmla="*/ 203200 h 2209800"/>
              <a:gd name="connisteX3" fmla="*/ 5384800 w 5384800"/>
              <a:gd name="connsiteY3" fmla="*/ 2006600 h 2209800"/>
              <a:gd name="connisteX4" fmla="*/ 5181600 w 5384800"/>
              <a:gd name="connsiteY4" fmla="*/ 2209800 h 2209800"/>
              <a:gd name="connisteX5" fmla="*/ 0 w 5384800"/>
              <a:gd name="connsiteY5" fmla="*/ 2209800 h 2209800"/>
              <a:gd name="connisteX6" fmla="*/ 0 w 5384800"/>
              <a:gd name="connsiteY6" fmla="*/ 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5384800" h="2209800">
                <a:moveTo>
                  <a:pt x="0" y="0"/>
                </a:moveTo>
                <a:lnTo>
                  <a:pt x="5181600" y="0"/>
                </a:lnTo>
                <a:cubicBezTo>
                  <a:pt x="5293824" y="0"/>
                  <a:pt x="5384800" y="90976"/>
                  <a:pt x="5384800" y="203200"/>
                </a:cubicBezTo>
                <a:lnTo>
                  <a:pt x="5384800" y="2006600"/>
                </a:lnTo>
                <a:cubicBezTo>
                  <a:pt x="5384800" y="2118824"/>
                  <a:pt x="5293824" y="2209800"/>
                  <a:pt x="5181600" y="2209800"/>
                </a:cubicBezTo>
                <a:lnTo>
                  <a:pt x="0" y="22098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图片占位符 16"/>
          <p:cNvSpPr>
            <a:spLocks noGrp="1"/>
          </p:cNvSpPr>
          <p:nvPr>
            <p:ph type="pic" idx="16393" hasCustomPrompt="1"/>
            <p:custDataLst>
              <p:tags r:id="rId11"/>
            </p:custDataLst>
          </p:nvPr>
        </p:nvSpPr>
        <p:spPr>
          <a:xfrm>
            <a:off x="609600" y="4038600"/>
            <a:ext cx="5588000" cy="2209800"/>
          </a:xfrm>
          <a:custGeom>
            <a:avLst/>
            <a:gdLst>
              <a:gd name="connisteX0" fmla="*/ 0 w 5588000"/>
              <a:gd name="connsiteY0" fmla="*/ 203200 h 2209800"/>
              <a:gd name="connisteX1" fmla="*/ 203200 w 5588000"/>
              <a:gd name="connsiteY1" fmla="*/ 0 h 2209800"/>
              <a:gd name="connisteX2" fmla="*/ 5588000 w 5588000"/>
              <a:gd name="connsiteY2" fmla="*/ 0 h 2209800"/>
              <a:gd name="connisteX3" fmla="*/ 5588000 w 5588000"/>
              <a:gd name="connsiteY3" fmla="*/ 2209800 h 2209800"/>
              <a:gd name="connisteX4" fmla="*/ 203200 w 5588000"/>
              <a:gd name="connsiteY4" fmla="*/ 2209800 h 2209800"/>
              <a:gd name="connisteX5" fmla="*/ 0 w 5588000"/>
              <a:gd name="connsiteY5" fmla="*/ 2006600 h 2209800"/>
              <a:gd name="connisteX6" fmla="*/ 0 w 5588000"/>
              <a:gd name="connsiteY6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5588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588000" y="0"/>
                </a:lnTo>
                <a:lnTo>
                  <a:pt x="5588000" y="2209800"/>
                </a:ln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8" hasCustomPrompt="1"/>
            <p:custDataLst>
              <p:tags r:id="rId12"/>
            </p:custDataLst>
          </p:nvPr>
        </p:nvSpPr>
        <p:spPr>
          <a:xfrm>
            <a:off x="6502400" y="4406900"/>
            <a:ext cx="4775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3"/>
            </p:custDataLst>
          </p:nvPr>
        </p:nvSpPr>
        <p:spPr>
          <a:xfrm>
            <a:off x="6502400" y="4965700"/>
            <a:ext cx="47752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34_16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图片占位符 11"/>
          <p:cNvSpPr>
            <a:spLocks noGrp="1"/>
          </p:cNvSpPr>
          <p:nvPr>
            <p:ph type="pic" idx="16392" hasCustomPrompt="1"/>
            <p:custDataLst>
              <p:tags r:id="rId6"/>
            </p:custDataLst>
          </p:nvPr>
        </p:nvSpPr>
        <p:spPr>
          <a:xfrm>
            <a:off x="1168400" y="1752600"/>
            <a:ext cx="2133600" cy="2133600"/>
          </a:xfrm>
          <a:custGeom>
            <a:avLst/>
            <a:gdLst>
              <a:gd name="connisteX0" fmla="*/ 0 w 2133600"/>
              <a:gd name="connsiteY0" fmla="*/ 1066800 h 2133600"/>
              <a:gd name="connisteX1" fmla="*/ 1066800 w 2133600"/>
              <a:gd name="connsiteY1" fmla="*/ 0 h 2133600"/>
              <a:gd name="connisteX2" fmla="*/ 1066800 w 2133600"/>
              <a:gd name="connsiteY2" fmla="*/ 0 h 2133600"/>
              <a:gd name="connisteX3" fmla="*/ 2133600 w 2133600"/>
              <a:gd name="connsiteY3" fmla="*/ 1066800 h 2133600"/>
              <a:gd name="connisteX4" fmla="*/ 2133600 w 2133600"/>
              <a:gd name="connsiteY4" fmla="*/ 1066800 h 2133600"/>
              <a:gd name="connisteX5" fmla="*/ 1066800 w 2133600"/>
              <a:gd name="connsiteY5" fmla="*/ 2133600 h 2133600"/>
              <a:gd name="connisteX6" fmla="*/ 1066800 w 2133600"/>
              <a:gd name="connsiteY6" fmla="*/ 2133600 h 2133600"/>
              <a:gd name="connisteX7" fmla="*/ 0 w 2133600"/>
              <a:gd name="connsiteY7" fmla="*/ 1066800 h 2133600"/>
              <a:gd name="connisteX8" fmla="*/ 0 w 2133600"/>
              <a:gd name="connsiteY8" fmla="*/ 1066800 h 2133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133600" h="2133600">
                <a:moveTo>
                  <a:pt x="0" y="1066800"/>
                </a:moveTo>
                <a:cubicBezTo>
                  <a:pt x="0" y="477623"/>
                  <a:pt x="477623" y="0"/>
                  <a:pt x="1066800" y="0"/>
                </a:cubicBezTo>
                <a:lnTo>
                  <a:pt x="1066800" y="0"/>
                </a:lnTo>
                <a:cubicBezTo>
                  <a:pt x="1655977" y="0"/>
                  <a:pt x="2133600" y="477623"/>
                  <a:pt x="2133600" y="1066800"/>
                </a:cubicBezTo>
                <a:lnTo>
                  <a:pt x="2133600" y="1066800"/>
                </a:lnTo>
                <a:cubicBezTo>
                  <a:pt x="2133600" y="1655977"/>
                  <a:pt x="1655977" y="2133600"/>
                  <a:pt x="1066800" y="2133600"/>
                </a:cubicBezTo>
                <a:lnTo>
                  <a:pt x="1066800" y="2133600"/>
                </a:lnTo>
                <a:cubicBezTo>
                  <a:pt x="477623" y="2133600"/>
                  <a:pt x="0" y="1655977"/>
                  <a:pt x="0" y="1066800"/>
                </a:cubicBezTo>
                <a:lnTo>
                  <a:pt x="0" y="10668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609600" y="4241800"/>
            <a:ext cx="3251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609600" y="4800600"/>
            <a:ext cx="32512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5" name="图片占位符 14"/>
          <p:cNvSpPr>
            <a:spLocks noGrp="1"/>
          </p:cNvSpPr>
          <p:nvPr>
            <p:ph type="pic" idx="16393" hasCustomPrompt="1"/>
            <p:custDataLst>
              <p:tags r:id="rId9"/>
            </p:custDataLst>
          </p:nvPr>
        </p:nvSpPr>
        <p:spPr>
          <a:xfrm>
            <a:off x="5029200" y="1752600"/>
            <a:ext cx="2133600" cy="2133600"/>
          </a:xfrm>
          <a:custGeom>
            <a:avLst/>
            <a:gdLst>
              <a:gd name="connisteX0" fmla="*/ 0 w 2133600"/>
              <a:gd name="connsiteY0" fmla="*/ 1066800 h 2133600"/>
              <a:gd name="connisteX1" fmla="*/ 1066800 w 2133600"/>
              <a:gd name="connsiteY1" fmla="*/ 0 h 2133600"/>
              <a:gd name="connisteX2" fmla="*/ 1066800 w 2133600"/>
              <a:gd name="connsiteY2" fmla="*/ 0 h 2133600"/>
              <a:gd name="connisteX3" fmla="*/ 2133600 w 2133600"/>
              <a:gd name="connsiteY3" fmla="*/ 1066800 h 2133600"/>
              <a:gd name="connisteX4" fmla="*/ 2133600 w 2133600"/>
              <a:gd name="connsiteY4" fmla="*/ 1066800 h 2133600"/>
              <a:gd name="connisteX5" fmla="*/ 1066800 w 2133600"/>
              <a:gd name="connsiteY5" fmla="*/ 2133600 h 2133600"/>
              <a:gd name="connisteX6" fmla="*/ 1066800 w 2133600"/>
              <a:gd name="connsiteY6" fmla="*/ 2133600 h 2133600"/>
              <a:gd name="connisteX7" fmla="*/ 0 w 2133600"/>
              <a:gd name="connsiteY7" fmla="*/ 1066800 h 2133600"/>
              <a:gd name="connisteX8" fmla="*/ 0 w 2133600"/>
              <a:gd name="connsiteY8" fmla="*/ 1066800 h 2133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133600" h="2133600">
                <a:moveTo>
                  <a:pt x="0" y="1066800"/>
                </a:moveTo>
                <a:cubicBezTo>
                  <a:pt x="0" y="477623"/>
                  <a:pt x="477623" y="0"/>
                  <a:pt x="1066800" y="0"/>
                </a:cubicBezTo>
                <a:lnTo>
                  <a:pt x="1066800" y="0"/>
                </a:lnTo>
                <a:cubicBezTo>
                  <a:pt x="1655977" y="0"/>
                  <a:pt x="2133600" y="477623"/>
                  <a:pt x="2133600" y="1066800"/>
                </a:cubicBezTo>
                <a:lnTo>
                  <a:pt x="2133600" y="1066800"/>
                </a:lnTo>
                <a:cubicBezTo>
                  <a:pt x="2133600" y="1655977"/>
                  <a:pt x="1655977" y="2133600"/>
                  <a:pt x="1066800" y="2133600"/>
                </a:cubicBezTo>
                <a:lnTo>
                  <a:pt x="1066800" y="2133600"/>
                </a:lnTo>
                <a:cubicBezTo>
                  <a:pt x="477623" y="2133600"/>
                  <a:pt x="0" y="1655977"/>
                  <a:pt x="0" y="1066800"/>
                </a:cubicBezTo>
                <a:lnTo>
                  <a:pt x="0" y="10668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4470400" y="4241800"/>
            <a:ext cx="3251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4470400" y="4800600"/>
            <a:ext cx="32512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8" name="图片占位符 17"/>
          <p:cNvSpPr>
            <a:spLocks noGrp="1"/>
          </p:cNvSpPr>
          <p:nvPr>
            <p:ph type="pic" idx="16394" hasCustomPrompt="1"/>
            <p:custDataLst>
              <p:tags r:id="rId12"/>
            </p:custDataLst>
          </p:nvPr>
        </p:nvSpPr>
        <p:spPr>
          <a:xfrm>
            <a:off x="8890000" y="1752600"/>
            <a:ext cx="2133600" cy="2133600"/>
          </a:xfrm>
          <a:custGeom>
            <a:avLst/>
            <a:gdLst>
              <a:gd name="connisteX0" fmla="*/ 0 w 2133600"/>
              <a:gd name="connsiteY0" fmla="*/ 1066800 h 2133600"/>
              <a:gd name="connisteX1" fmla="*/ 1066800 w 2133600"/>
              <a:gd name="connsiteY1" fmla="*/ 0 h 2133600"/>
              <a:gd name="connisteX2" fmla="*/ 1066800 w 2133600"/>
              <a:gd name="connsiteY2" fmla="*/ 0 h 2133600"/>
              <a:gd name="connisteX3" fmla="*/ 2133600 w 2133600"/>
              <a:gd name="connsiteY3" fmla="*/ 1066800 h 2133600"/>
              <a:gd name="connisteX4" fmla="*/ 2133600 w 2133600"/>
              <a:gd name="connsiteY4" fmla="*/ 1066800 h 2133600"/>
              <a:gd name="connisteX5" fmla="*/ 1066800 w 2133600"/>
              <a:gd name="connsiteY5" fmla="*/ 2133600 h 2133600"/>
              <a:gd name="connisteX6" fmla="*/ 1066800 w 2133600"/>
              <a:gd name="connsiteY6" fmla="*/ 2133600 h 2133600"/>
              <a:gd name="connisteX7" fmla="*/ 0 w 2133600"/>
              <a:gd name="connsiteY7" fmla="*/ 1066800 h 2133600"/>
              <a:gd name="connisteX8" fmla="*/ 0 w 2133600"/>
              <a:gd name="connsiteY8" fmla="*/ 1066800 h 2133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133600" h="2133600">
                <a:moveTo>
                  <a:pt x="0" y="1066800"/>
                </a:moveTo>
                <a:cubicBezTo>
                  <a:pt x="0" y="477623"/>
                  <a:pt x="477623" y="0"/>
                  <a:pt x="1066800" y="0"/>
                </a:cubicBezTo>
                <a:lnTo>
                  <a:pt x="1066800" y="0"/>
                </a:lnTo>
                <a:cubicBezTo>
                  <a:pt x="1655977" y="0"/>
                  <a:pt x="2133600" y="477623"/>
                  <a:pt x="2133600" y="1066800"/>
                </a:cubicBezTo>
                <a:lnTo>
                  <a:pt x="2133600" y="1066800"/>
                </a:lnTo>
                <a:cubicBezTo>
                  <a:pt x="2133600" y="1655977"/>
                  <a:pt x="1655977" y="2133600"/>
                  <a:pt x="1066800" y="2133600"/>
                </a:cubicBezTo>
                <a:lnTo>
                  <a:pt x="1066800" y="2133600"/>
                </a:lnTo>
                <a:cubicBezTo>
                  <a:pt x="477623" y="2133600"/>
                  <a:pt x="0" y="1655977"/>
                  <a:pt x="0" y="1066800"/>
                </a:cubicBezTo>
                <a:lnTo>
                  <a:pt x="0" y="10668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0" hasCustomPrompt="1"/>
            <p:custDataLst>
              <p:tags r:id="rId13"/>
            </p:custDataLst>
          </p:nvPr>
        </p:nvSpPr>
        <p:spPr>
          <a:xfrm>
            <a:off x="8331200" y="4241800"/>
            <a:ext cx="3251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1" hasCustomPrompt="1"/>
            <p:custDataLst>
              <p:tags r:id="rId14"/>
            </p:custDataLst>
          </p:nvPr>
        </p:nvSpPr>
        <p:spPr>
          <a:xfrm>
            <a:off x="8331200" y="4800600"/>
            <a:ext cx="32512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目录页-1-5_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副标题 10"/>
          <p:cNvSpPr>
            <a:spLocks noGrp="1"/>
          </p:cNvSpPr>
          <p:nvPr>
            <p:ph type="subTitle" idx="16386" hasCustomPrompt="1"/>
            <p:custDataLst>
              <p:tags r:id="rId5"/>
            </p:custDataLst>
          </p:nvPr>
        </p:nvSpPr>
        <p:spPr>
          <a:xfrm>
            <a:off x="761471" y="2667000"/>
            <a:ext cx="2363258" cy="4572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CONTENTS</a:t>
            </a:r>
            <a:endParaRPr lang="zh-CN" altLang="en-US"/>
          </a:p>
        </p:txBody>
      </p:sp>
      <p:sp>
        <p:nvSpPr>
          <p:cNvPr id="12" name="标题 11"/>
          <p:cNvSpPr>
            <a:spLocks noGrp="1"/>
          </p:cNvSpPr>
          <p:nvPr>
            <p:ph type="ctrTitle" idx="16385" hasCustomPrompt="1"/>
            <p:custDataLst>
              <p:tags r:id="rId6"/>
            </p:custDataLst>
          </p:nvPr>
        </p:nvSpPr>
        <p:spPr>
          <a:xfrm>
            <a:off x="760942" y="3175000"/>
            <a:ext cx="2364317" cy="7620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None/>
              <a:defRPr sz="4800" b="1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目录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8" hasCustomPrompt="1"/>
            <p:custDataLst>
              <p:tags r:id="rId7"/>
            </p:custDataLst>
          </p:nvPr>
        </p:nvSpPr>
        <p:spPr>
          <a:xfrm>
            <a:off x="4070350" y="31242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01</a:t>
            </a:r>
            <a:endParaRPr lang="zh-CN" altLang="en-US" smtClean="0"/>
          </a:p>
        </p:txBody>
      </p:sp>
      <p:sp>
        <p:nvSpPr>
          <p:cNvPr id="14" name="装饰  3"/>
          <p:cNvSpPr>
            <a:spLocks noGrp="1"/>
          </p:cNvSpPr>
          <p:nvPr>
            <p:ph type="body" idx="16389" hasCustomPrompt="1"/>
            <p:custDataLst>
              <p:tags r:id="rId8"/>
            </p:custDataLst>
          </p:nvPr>
        </p:nvSpPr>
        <p:spPr>
          <a:xfrm>
            <a:off x="4851400" y="30480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5080000" y="29718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正文"/>
          <p:cNvSpPr txBox="1">
            <a:spLocks noGrp="1"/>
          </p:cNvSpPr>
          <p:nvPr>
            <p:ph idx="2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  <a:ln>
            <a:noFill/>
            <a:prstDash val="sysDash"/>
          </a:ln>
        </p:spPr>
        <p:txBody>
          <a:bodyPr vert="horz" lIns="90000" tIns="46800" rIns="90000" bIns="46800" rtlCol="0">
            <a:normAutofit/>
          </a:bodyPr>
          <a:lstStyle>
            <a:lvl1pPr>
              <a:defRPr sz="1800">
                <a:sym typeface="+mn-ea"/>
              </a:defRPr>
            </a:lvl1pPr>
            <a:lvl2pPr>
              <a:defRPr sz="1600">
                <a:sym typeface="+mn-ea"/>
              </a:defRPr>
            </a:lvl2pPr>
            <a:lvl3pPr>
              <a:defRPr sz="1600">
                <a:sym typeface="+mn-ea"/>
              </a:defRPr>
            </a:lvl3pPr>
            <a:lvl4pPr>
              <a:defRPr sz="1400">
                <a:sym typeface="+mn-ea"/>
              </a:defRPr>
            </a:lvl4pPr>
            <a:lvl5pPr>
              <a:defRPr sz="1400"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标题"/>
          <p:cNvSpPr txBox="1">
            <a:spLocks noGrp="1"/>
          </p:cNvSpPr>
          <p:nvPr>
            <p:ph type="title" idx="1"/>
            <p:custDataLst>
              <p:tags r:id="rId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3600" b="0" i="0" u="none" strike="noStrike" kern="1200" cap="none" spc="300" normalizeH="0" baseline="0" noProof="1" dirty="0">
                <a:ln>
                  <a:noFill/>
                  <a:prstDash val="sysDot"/>
                </a:ln>
                <a:solidFill>
                  <a:schemeClr val="accent1"/>
                </a:solidFill>
                <a:latin typeface="+mj-lt"/>
                <a:ea typeface="+mj-lt"/>
                <a:cs typeface="MiSans Normal" panose="00000500000000000000" charset="-122"/>
              </a:defRPr>
            </a:lvl1pPr>
          </a:lstStyle>
          <a:p>
            <a:pPr lvl="0" algn="ctr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"/>
          <p:cNvSpPr txBox="1">
            <a:spLocks noGrp="1"/>
          </p:cNvSpPr>
          <p:nvPr>
            <p:ph type="title" idx="13" hasCustomPrompt="1"/>
            <p:custDataLst>
              <p:tags r:id="rId2"/>
            </p:custDataLst>
          </p:nvPr>
        </p:nvSpPr>
        <p:spPr>
          <a:xfrm>
            <a:off x="429895" y="845185"/>
            <a:ext cx="2909570" cy="1016635"/>
          </a:xfrm>
          <a:prstGeom prst="rect">
            <a:avLst/>
          </a:prstGeom>
          <a:noFill/>
        </p:spPr>
        <p:txBody>
          <a:bodyPr wrap="square" lIns="0" tIns="0" rIns="0" bIns="0" rtlCol="0" anchor="t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6400" b="0" i="0" u="none" strike="noStrike" kern="1200" cap="none" spc="0" normalizeH="0" baseline="0" noProof="1" dirty="0">
                <a:solidFill>
                  <a:schemeClr val="accent1"/>
                </a:solidFill>
                <a:effectLst/>
                <a:latin typeface="+mj-lt"/>
                <a:ea typeface="+mj-lt"/>
                <a:cs typeface="MiSans Normal" panose="00000500000000000000" charset="-122"/>
                <a:sym typeface="+mn-ea"/>
              </a:defRPr>
            </a:lvl1pPr>
          </a:lstStyle>
          <a:p>
            <a:pPr lvl="0">
              <a:lnSpc>
                <a:spcPct val="100000"/>
              </a:lnSpc>
            </a:pPr>
            <a:r>
              <a:rPr>
                <a:sym typeface="+mn-ea"/>
              </a:rPr>
              <a:t>标题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4" name="矩形 13"/>
          <p:cNvSpPr/>
          <p:nvPr userDrawn="1">
            <p:custDataLst>
              <p:tags r:id="rId6"/>
            </p:custDataLst>
          </p:nvPr>
        </p:nvSpPr>
        <p:spPr>
          <a:xfrm flipH="1">
            <a:off x="8221980" y="6144260"/>
            <a:ext cx="904875" cy="492125"/>
          </a:xfrm>
          <a:prstGeom prst="rect">
            <a:avLst/>
          </a:prstGeom>
          <a:solidFill>
            <a:schemeClr val="accent1">
              <a:lumMod val="60000"/>
              <a:lumOff val="40000"/>
              <a:alpha val="4000"/>
            </a:schemeClr>
          </a:solidFill>
          <a:ln>
            <a:noFill/>
            <a:prstDash val="solid"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  <p:sp>
        <p:nvSpPr>
          <p:cNvPr id="17" name="矩形 16"/>
          <p:cNvSpPr/>
          <p:nvPr userDrawn="1">
            <p:custDataLst>
              <p:tags r:id="rId7"/>
            </p:custDataLst>
          </p:nvPr>
        </p:nvSpPr>
        <p:spPr>
          <a:xfrm flipH="1">
            <a:off x="7935595" y="6430010"/>
            <a:ext cx="676910" cy="330200"/>
          </a:xfrm>
          <a:prstGeom prst="rect">
            <a:avLst/>
          </a:prstGeom>
          <a:solidFill>
            <a:schemeClr val="accent1">
              <a:lumMod val="60000"/>
              <a:lumOff val="40000"/>
              <a:alpha val="5000"/>
            </a:schemeClr>
          </a:solidFill>
          <a:ln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  <p:sp>
        <p:nvSpPr>
          <p:cNvPr id="18" name="椭圆 17"/>
          <p:cNvSpPr/>
          <p:nvPr userDrawn="1">
            <p:custDataLst>
              <p:tags r:id="rId8"/>
            </p:custDataLst>
          </p:nvPr>
        </p:nvSpPr>
        <p:spPr>
          <a:xfrm flipH="1">
            <a:off x="6774815" y="4752340"/>
            <a:ext cx="295275" cy="295275"/>
          </a:xfrm>
          <a:prstGeom prst="ellipse">
            <a:avLst/>
          </a:prstGeom>
          <a:noFill/>
          <a:ln w="31750">
            <a:solidFill>
              <a:schemeClr val="accent1">
                <a:alpha val="36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  <p:sp>
        <p:nvSpPr>
          <p:cNvPr id="19" name="椭圆 18"/>
          <p:cNvSpPr>
            <a:spLocks noChangeAspect="1"/>
          </p:cNvSpPr>
          <p:nvPr userDrawn="1">
            <p:custDataLst>
              <p:tags r:id="rId9"/>
            </p:custDataLst>
          </p:nvPr>
        </p:nvSpPr>
        <p:spPr>
          <a:xfrm flipH="1">
            <a:off x="9277985" y="6059170"/>
            <a:ext cx="144145" cy="144145"/>
          </a:xfrm>
          <a:prstGeom prst="ellipse">
            <a:avLst/>
          </a:prstGeom>
          <a:noFill/>
          <a:ln w="25400">
            <a:solidFill>
              <a:schemeClr val="accent2">
                <a:alpha val="12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  <p:sp>
        <p:nvSpPr>
          <p:cNvPr id="20" name="任意多边形 19"/>
          <p:cNvSpPr/>
          <p:nvPr userDrawn="1">
            <p:custDataLst>
              <p:tags r:id="rId10"/>
            </p:custDataLst>
          </p:nvPr>
        </p:nvSpPr>
        <p:spPr>
          <a:xfrm flipH="1">
            <a:off x="2540" y="4724400"/>
            <a:ext cx="12190730" cy="1986280"/>
          </a:xfrm>
          <a:custGeom>
            <a:avLst/>
            <a:gdLst>
              <a:gd name="connsiteX0" fmla="*/ 0 w 19198"/>
              <a:gd name="connsiteY0" fmla="*/ 2656 h 5310"/>
              <a:gd name="connsiteX1" fmla="*/ 2567 w 19198"/>
              <a:gd name="connsiteY1" fmla="*/ 2438 h 5310"/>
              <a:gd name="connsiteX2" fmla="*/ 7450 w 19198"/>
              <a:gd name="connsiteY2" fmla="*/ 83 h 5310"/>
              <a:gd name="connsiteX3" fmla="*/ 14069 w 19198"/>
              <a:gd name="connsiteY3" fmla="*/ 5300 h 5310"/>
              <a:gd name="connsiteX4" fmla="*/ 19198 w 19198"/>
              <a:gd name="connsiteY4" fmla="*/ 3046 h 53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98" h="5311">
                <a:moveTo>
                  <a:pt x="0" y="2656"/>
                </a:moveTo>
                <a:cubicBezTo>
                  <a:pt x="432" y="2680"/>
                  <a:pt x="1077" y="2953"/>
                  <a:pt x="2567" y="2438"/>
                </a:cubicBezTo>
                <a:cubicBezTo>
                  <a:pt x="4057" y="1923"/>
                  <a:pt x="5165" y="-471"/>
                  <a:pt x="7450" y="83"/>
                </a:cubicBezTo>
                <a:cubicBezTo>
                  <a:pt x="9735" y="637"/>
                  <a:pt x="11730" y="5128"/>
                  <a:pt x="14069" y="5300"/>
                </a:cubicBezTo>
                <a:cubicBezTo>
                  <a:pt x="16408" y="5472"/>
                  <a:pt x="18305" y="3601"/>
                  <a:pt x="19198" y="3046"/>
                </a:cubicBezTo>
              </a:path>
            </a:pathLst>
          </a:cu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 userDrawn="1">
            <p:custDataLst>
              <p:tags r:id="rId11"/>
            </p:custDataLst>
          </p:nvPr>
        </p:nvSpPr>
        <p:spPr>
          <a:xfrm flipH="1">
            <a:off x="1270" y="5010150"/>
            <a:ext cx="12190730" cy="1539240"/>
          </a:xfrm>
          <a:custGeom>
            <a:avLst/>
            <a:gdLst>
              <a:gd name="connsiteX0" fmla="*/ 0 w 19198"/>
              <a:gd name="connsiteY0" fmla="*/ 1171 h 2424"/>
              <a:gd name="connsiteX1" fmla="*/ 2640 w 19198"/>
              <a:gd name="connsiteY1" fmla="*/ 1211 h 2424"/>
              <a:gd name="connsiteX2" fmla="*/ 7538 w 19198"/>
              <a:gd name="connsiteY2" fmla="*/ 57 h 2424"/>
              <a:gd name="connsiteX3" fmla="*/ 14121 w 19198"/>
              <a:gd name="connsiteY3" fmla="*/ 2416 h 2424"/>
              <a:gd name="connsiteX4" fmla="*/ 19198 w 19198"/>
              <a:gd name="connsiteY4" fmla="*/ 1401 h 2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98" h="2424">
                <a:moveTo>
                  <a:pt x="0" y="1171"/>
                </a:moveTo>
                <a:cubicBezTo>
                  <a:pt x="432" y="1185"/>
                  <a:pt x="1150" y="1514"/>
                  <a:pt x="2640" y="1211"/>
                </a:cubicBezTo>
                <a:cubicBezTo>
                  <a:pt x="4130" y="908"/>
                  <a:pt x="5253" y="-269"/>
                  <a:pt x="7538" y="57"/>
                </a:cubicBezTo>
                <a:cubicBezTo>
                  <a:pt x="9823" y="383"/>
                  <a:pt x="11782" y="2314"/>
                  <a:pt x="14121" y="2416"/>
                </a:cubicBezTo>
                <a:cubicBezTo>
                  <a:pt x="16460" y="2517"/>
                  <a:pt x="18305" y="1728"/>
                  <a:pt x="19198" y="1401"/>
                </a:cubicBezTo>
              </a:path>
            </a:pathLst>
          </a:custGeom>
          <a:noFill/>
          <a:ln w="19050">
            <a:solidFill>
              <a:schemeClr val="accent1">
                <a:alpha val="8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 userDrawn="1">
            <p:custDataLst>
              <p:tags r:id="rId12"/>
            </p:custDataLst>
          </p:nvPr>
        </p:nvSpPr>
        <p:spPr>
          <a:xfrm flipH="1">
            <a:off x="1270" y="5231765"/>
            <a:ext cx="12190730" cy="1163955"/>
          </a:xfrm>
          <a:custGeom>
            <a:avLst/>
            <a:gdLst>
              <a:gd name="connsiteX0" fmla="*/ 0 w 19198"/>
              <a:gd name="connsiteY0" fmla="*/ 906 h 1833"/>
              <a:gd name="connsiteX1" fmla="*/ 2658 w 19198"/>
              <a:gd name="connsiteY1" fmla="*/ 1074 h 1833"/>
              <a:gd name="connsiteX2" fmla="*/ 7591 w 19198"/>
              <a:gd name="connsiteY2" fmla="*/ 63 h 1833"/>
              <a:gd name="connsiteX3" fmla="*/ 14175 w 19198"/>
              <a:gd name="connsiteY3" fmla="*/ 1819 h 1833"/>
              <a:gd name="connsiteX4" fmla="*/ 19198 w 19198"/>
              <a:gd name="connsiteY4" fmla="*/ 1136 h 1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98" h="1833">
                <a:moveTo>
                  <a:pt x="0" y="906"/>
                </a:moveTo>
                <a:cubicBezTo>
                  <a:pt x="432" y="920"/>
                  <a:pt x="1168" y="1377"/>
                  <a:pt x="2658" y="1074"/>
                </a:cubicBezTo>
                <a:cubicBezTo>
                  <a:pt x="4148" y="771"/>
                  <a:pt x="5306" y="-263"/>
                  <a:pt x="7591" y="63"/>
                </a:cubicBezTo>
                <a:cubicBezTo>
                  <a:pt x="9876" y="389"/>
                  <a:pt x="11836" y="1717"/>
                  <a:pt x="14175" y="1819"/>
                </a:cubicBezTo>
                <a:cubicBezTo>
                  <a:pt x="16514" y="1920"/>
                  <a:pt x="18305" y="1463"/>
                  <a:pt x="19198" y="1136"/>
                </a:cubicBezTo>
              </a:path>
            </a:pathLst>
          </a:custGeom>
          <a:noFill/>
          <a:ln w="19050">
            <a:solidFill>
              <a:schemeClr val="accent1">
                <a:alpha val="6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 userDrawn="1">
            <p:custDataLst>
              <p:tags r:id="rId13"/>
            </p:custDataLst>
          </p:nvPr>
        </p:nvSpPr>
        <p:spPr>
          <a:xfrm flipH="1">
            <a:off x="2540" y="5484495"/>
            <a:ext cx="12190730" cy="730250"/>
          </a:xfrm>
          <a:custGeom>
            <a:avLst/>
            <a:gdLst>
              <a:gd name="connsiteX0" fmla="*/ 0 w 19198"/>
              <a:gd name="connsiteY0" fmla="*/ 606 h 1149"/>
              <a:gd name="connsiteX1" fmla="*/ 2696 w 19198"/>
              <a:gd name="connsiteY1" fmla="*/ 925 h 1149"/>
              <a:gd name="connsiteX2" fmla="*/ 7646 w 19198"/>
              <a:gd name="connsiteY2" fmla="*/ 72 h 1149"/>
              <a:gd name="connsiteX3" fmla="*/ 14265 w 19198"/>
              <a:gd name="connsiteY3" fmla="*/ 1101 h 1149"/>
              <a:gd name="connsiteX4" fmla="*/ 19198 w 19198"/>
              <a:gd name="connsiteY4" fmla="*/ 836 h 1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98" h="1150">
                <a:moveTo>
                  <a:pt x="0" y="606"/>
                </a:moveTo>
                <a:cubicBezTo>
                  <a:pt x="432" y="620"/>
                  <a:pt x="1206" y="1228"/>
                  <a:pt x="2696" y="925"/>
                </a:cubicBezTo>
                <a:cubicBezTo>
                  <a:pt x="4186" y="622"/>
                  <a:pt x="5361" y="-254"/>
                  <a:pt x="7646" y="72"/>
                </a:cubicBezTo>
                <a:cubicBezTo>
                  <a:pt x="9931" y="398"/>
                  <a:pt x="11926" y="999"/>
                  <a:pt x="14265" y="1101"/>
                </a:cubicBezTo>
                <a:cubicBezTo>
                  <a:pt x="16604" y="1202"/>
                  <a:pt x="18305" y="1163"/>
                  <a:pt x="19198" y="836"/>
                </a:cubicBezTo>
              </a:path>
            </a:pathLst>
          </a:custGeom>
          <a:noFill/>
          <a:ln w="19050">
            <a:solidFill>
              <a:schemeClr val="accent1">
                <a:alpha val="4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 userDrawn="1">
            <p:custDataLst>
              <p:tags r:id="rId14"/>
            </p:custDataLst>
          </p:nvPr>
        </p:nvSpPr>
        <p:spPr>
          <a:xfrm flipH="1">
            <a:off x="4275455" y="6310630"/>
            <a:ext cx="239395" cy="239395"/>
          </a:xfrm>
          <a:prstGeom prst="ellipse">
            <a:avLst/>
          </a:prstGeom>
          <a:noFill/>
          <a:ln w="31750">
            <a:solidFill>
              <a:schemeClr val="accent1">
                <a:alpha val="36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  <p:sp>
        <p:nvSpPr>
          <p:cNvPr id="25" name="椭圆 24"/>
          <p:cNvSpPr/>
          <p:nvPr userDrawn="1">
            <p:custDataLst>
              <p:tags r:id="rId15"/>
            </p:custDataLst>
          </p:nvPr>
        </p:nvSpPr>
        <p:spPr>
          <a:xfrm flipH="1">
            <a:off x="10067290" y="5552440"/>
            <a:ext cx="172085" cy="172085"/>
          </a:xfrm>
          <a:prstGeom prst="ellipse">
            <a:avLst/>
          </a:prstGeom>
          <a:noFill/>
          <a:ln w="31750">
            <a:solidFill>
              <a:schemeClr val="accent1">
                <a:alpha val="36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  <p:sp>
        <p:nvSpPr>
          <p:cNvPr id="26" name="椭圆 25"/>
          <p:cNvSpPr/>
          <p:nvPr userDrawn="1">
            <p:custDataLst>
              <p:tags r:id="rId16"/>
            </p:custDataLst>
          </p:nvPr>
        </p:nvSpPr>
        <p:spPr>
          <a:xfrm flipH="1">
            <a:off x="1334770" y="6138545"/>
            <a:ext cx="172085" cy="172085"/>
          </a:xfrm>
          <a:prstGeom prst="ellipse">
            <a:avLst/>
          </a:prstGeom>
          <a:noFill/>
          <a:ln w="31750">
            <a:solidFill>
              <a:schemeClr val="accent1">
                <a:alpha val="36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  <p:sp>
        <p:nvSpPr>
          <p:cNvPr id="27" name="文本框 26"/>
          <p:cNvSpPr txBox="1"/>
          <p:nvPr userDrawn="1">
            <p:custDataLst>
              <p:tags r:id="rId17"/>
            </p:custDataLst>
          </p:nvPr>
        </p:nvSpPr>
        <p:spPr>
          <a:xfrm>
            <a:off x="536219" y="1973053"/>
            <a:ext cx="1603177" cy="238274"/>
          </a:xfrm>
          <a:custGeom>
            <a:avLst/>
            <a:gdLst/>
            <a:ahLst/>
            <a:cxnLst/>
            <a:rect l="l" t="t" r="r" b="b"/>
            <a:pathLst>
              <a:path w="1603177" h="238274">
                <a:moveTo>
                  <a:pt x="310307" y="26789"/>
                </a:moveTo>
                <a:cubicBezTo>
                  <a:pt x="286792" y="26789"/>
                  <a:pt x="267742" y="35322"/>
                  <a:pt x="253157" y="52387"/>
                </a:cubicBezTo>
                <a:cubicBezTo>
                  <a:pt x="238571" y="69453"/>
                  <a:pt x="231279" y="91827"/>
                  <a:pt x="231279" y="119509"/>
                </a:cubicBezTo>
                <a:cubicBezTo>
                  <a:pt x="231279" y="147389"/>
                  <a:pt x="238398" y="169738"/>
                  <a:pt x="252636" y="186556"/>
                </a:cubicBezTo>
                <a:cubicBezTo>
                  <a:pt x="266874" y="203373"/>
                  <a:pt x="285452" y="211782"/>
                  <a:pt x="308372" y="211782"/>
                </a:cubicBezTo>
                <a:cubicBezTo>
                  <a:pt x="332978" y="211782"/>
                  <a:pt x="352301" y="203721"/>
                  <a:pt x="366340" y="187598"/>
                </a:cubicBezTo>
                <a:cubicBezTo>
                  <a:pt x="380380" y="171475"/>
                  <a:pt x="387399" y="148927"/>
                  <a:pt x="387399" y="119955"/>
                </a:cubicBezTo>
                <a:cubicBezTo>
                  <a:pt x="387399" y="90190"/>
                  <a:pt x="380529" y="67221"/>
                  <a:pt x="366787" y="51048"/>
                </a:cubicBezTo>
                <a:cubicBezTo>
                  <a:pt x="353045" y="34875"/>
                  <a:pt x="334218" y="26789"/>
                  <a:pt x="310307" y="26789"/>
                </a:cubicBezTo>
                <a:close/>
                <a:moveTo>
                  <a:pt x="1277392" y="3869"/>
                </a:moveTo>
                <a:lnTo>
                  <a:pt x="1440061" y="3869"/>
                </a:lnTo>
                <a:lnTo>
                  <a:pt x="1440061" y="30361"/>
                </a:lnTo>
                <a:lnTo>
                  <a:pt x="1373535" y="30361"/>
                </a:lnTo>
                <a:lnTo>
                  <a:pt x="1373535" y="234404"/>
                </a:lnTo>
                <a:lnTo>
                  <a:pt x="1343620" y="234404"/>
                </a:lnTo>
                <a:lnTo>
                  <a:pt x="1343620" y="30361"/>
                </a:lnTo>
                <a:lnTo>
                  <a:pt x="1277392" y="30361"/>
                </a:lnTo>
                <a:close/>
                <a:moveTo>
                  <a:pt x="1053108" y="3869"/>
                </a:moveTo>
                <a:lnTo>
                  <a:pt x="1090464" y="3869"/>
                </a:lnTo>
                <a:lnTo>
                  <a:pt x="1203275" y="180082"/>
                </a:lnTo>
                <a:cubicBezTo>
                  <a:pt x="1208633" y="188416"/>
                  <a:pt x="1211808" y="193724"/>
                  <a:pt x="1212800" y="196006"/>
                </a:cubicBezTo>
                <a:lnTo>
                  <a:pt x="1213396" y="196006"/>
                </a:lnTo>
                <a:cubicBezTo>
                  <a:pt x="1212403" y="189458"/>
                  <a:pt x="1211907" y="178246"/>
                  <a:pt x="1211907" y="162371"/>
                </a:cubicBezTo>
                <a:lnTo>
                  <a:pt x="1211907" y="3869"/>
                </a:lnTo>
                <a:lnTo>
                  <a:pt x="1241375" y="3869"/>
                </a:lnTo>
                <a:lnTo>
                  <a:pt x="1241375" y="234404"/>
                </a:lnTo>
                <a:lnTo>
                  <a:pt x="1206103" y="234404"/>
                </a:lnTo>
                <a:lnTo>
                  <a:pt x="1090166" y="55066"/>
                </a:lnTo>
                <a:cubicBezTo>
                  <a:pt x="1086892" y="50006"/>
                  <a:pt x="1084262" y="44996"/>
                  <a:pt x="1082278" y="40035"/>
                </a:cubicBezTo>
                <a:lnTo>
                  <a:pt x="1081385" y="40035"/>
                </a:lnTo>
                <a:cubicBezTo>
                  <a:pt x="1082179" y="45194"/>
                  <a:pt x="1082576" y="55959"/>
                  <a:pt x="1082576" y="72330"/>
                </a:cubicBezTo>
                <a:lnTo>
                  <a:pt x="1082576" y="234404"/>
                </a:lnTo>
                <a:lnTo>
                  <a:pt x="1053108" y="234404"/>
                </a:lnTo>
                <a:close/>
                <a:moveTo>
                  <a:pt x="881658" y="3869"/>
                </a:moveTo>
                <a:lnTo>
                  <a:pt x="1000423" y="3869"/>
                </a:lnTo>
                <a:lnTo>
                  <a:pt x="1000423" y="30361"/>
                </a:lnTo>
                <a:lnTo>
                  <a:pt x="911423" y="30361"/>
                </a:lnTo>
                <a:lnTo>
                  <a:pt x="911423" y="104180"/>
                </a:lnTo>
                <a:lnTo>
                  <a:pt x="993874" y="104180"/>
                </a:lnTo>
                <a:lnTo>
                  <a:pt x="993874" y="130522"/>
                </a:lnTo>
                <a:lnTo>
                  <a:pt x="911423" y="130522"/>
                </a:lnTo>
                <a:lnTo>
                  <a:pt x="911423" y="208062"/>
                </a:lnTo>
                <a:lnTo>
                  <a:pt x="1005632" y="208062"/>
                </a:lnTo>
                <a:lnTo>
                  <a:pt x="1005632" y="234404"/>
                </a:lnTo>
                <a:lnTo>
                  <a:pt x="881658" y="234404"/>
                </a:lnTo>
                <a:close/>
                <a:moveTo>
                  <a:pt x="686842" y="3869"/>
                </a:moveTo>
                <a:lnTo>
                  <a:pt x="849511" y="3869"/>
                </a:lnTo>
                <a:lnTo>
                  <a:pt x="849511" y="30361"/>
                </a:lnTo>
                <a:lnTo>
                  <a:pt x="782985" y="30361"/>
                </a:lnTo>
                <a:lnTo>
                  <a:pt x="782985" y="234404"/>
                </a:lnTo>
                <a:lnTo>
                  <a:pt x="753070" y="234404"/>
                </a:lnTo>
                <a:lnTo>
                  <a:pt x="753070" y="30361"/>
                </a:lnTo>
                <a:lnTo>
                  <a:pt x="686842" y="30361"/>
                </a:lnTo>
                <a:close/>
                <a:moveTo>
                  <a:pt x="462558" y="3869"/>
                </a:moveTo>
                <a:lnTo>
                  <a:pt x="499914" y="3869"/>
                </a:lnTo>
                <a:lnTo>
                  <a:pt x="612725" y="180082"/>
                </a:lnTo>
                <a:cubicBezTo>
                  <a:pt x="618083" y="188416"/>
                  <a:pt x="621258" y="193724"/>
                  <a:pt x="622250" y="196006"/>
                </a:cubicBezTo>
                <a:lnTo>
                  <a:pt x="622846" y="196006"/>
                </a:lnTo>
                <a:cubicBezTo>
                  <a:pt x="621853" y="189458"/>
                  <a:pt x="621357" y="178246"/>
                  <a:pt x="621357" y="162371"/>
                </a:cubicBezTo>
                <a:lnTo>
                  <a:pt x="621357" y="3869"/>
                </a:lnTo>
                <a:lnTo>
                  <a:pt x="650825" y="3869"/>
                </a:lnTo>
                <a:lnTo>
                  <a:pt x="650825" y="234404"/>
                </a:lnTo>
                <a:lnTo>
                  <a:pt x="615553" y="234404"/>
                </a:lnTo>
                <a:lnTo>
                  <a:pt x="499616" y="55066"/>
                </a:lnTo>
                <a:cubicBezTo>
                  <a:pt x="496342" y="50006"/>
                  <a:pt x="493712" y="44996"/>
                  <a:pt x="491728" y="40035"/>
                </a:cubicBezTo>
                <a:lnTo>
                  <a:pt x="490835" y="40035"/>
                </a:lnTo>
                <a:cubicBezTo>
                  <a:pt x="491629" y="45194"/>
                  <a:pt x="492026" y="55959"/>
                  <a:pt x="492026" y="72330"/>
                </a:cubicBezTo>
                <a:lnTo>
                  <a:pt x="492026" y="234404"/>
                </a:lnTo>
                <a:lnTo>
                  <a:pt x="462558" y="234404"/>
                </a:lnTo>
                <a:close/>
                <a:moveTo>
                  <a:pt x="1542901" y="0"/>
                </a:moveTo>
                <a:cubicBezTo>
                  <a:pt x="1565821" y="0"/>
                  <a:pt x="1582638" y="2778"/>
                  <a:pt x="1593354" y="8334"/>
                </a:cubicBezTo>
                <a:lnTo>
                  <a:pt x="1593354" y="40779"/>
                </a:lnTo>
                <a:cubicBezTo>
                  <a:pt x="1579463" y="31155"/>
                  <a:pt x="1561902" y="26342"/>
                  <a:pt x="1540669" y="26342"/>
                </a:cubicBezTo>
                <a:cubicBezTo>
                  <a:pt x="1526580" y="26342"/>
                  <a:pt x="1515095" y="29294"/>
                  <a:pt x="1506215" y="35198"/>
                </a:cubicBezTo>
                <a:cubicBezTo>
                  <a:pt x="1497335" y="41101"/>
                  <a:pt x="1492895" y="49312"/>
                  <a:pt x="1492895" y="59829"/>
                </a:cubicBezTo>
                <a:cubicBezTo>
                  <a:pt x="1492895" y="69155"/>
                  <a:pt x="1495971" y="76746"/>
                  <a:pt x="1502122" y="82599"/>
                </a:cubicBezTo>
                <a:cubicBezTo>
                  <a:pt x="1508274" y="88453"/>
                  <a:pt x="1521619" y="96440"/>
                  <a:pt x="1542157" y="106561"/>
                </a:cubicBezTo>
                <a:cubicBezTo>
                  <a:pt x="1564779" y="117376"/>
                  <a:pt x="1580604" y="128190"/>
                  <a:pt x="1589633" y="139005"/>
                </a:cubicBezTo>
                <a:cubicBezTo>
                  <a:pt x="1598662" y="149820"/>
                  <a:pt x="1603177" y="161974"/>
                  <a:pt x="1603177" y="175468"/>
                </a:cubicBezTo>
                <a:cubicBezTo>
                  <a:pt x="1603177" y="195709"/>
                  <a:pt x="1595834" y="211237"/>
                  <a:pt x="1581150" y="222051"/>
                </a:cubicBezTo>
                <a:cubicBezTo>
                  <a:pt x="1566466" y="232866"/>
                  <a:pt x="1546076" y="238274"/>
                  <a:pt x="1519982" y="238274"/>
                </a:cubicBezTo>
                <a:cubicBezTo>
                  <a:pt x="1510853" y="238274"/>
                  <a:pt x="1500212" y="237009"/>
                  <a:pt x="1488058" y="234479"/>
                </a:cubicBezTo>
                <a:cubicBezTo>
                  <a:pt x="1475904" y="231948"/>
                  <a:pt x="1467048" y="228798"/>
                  <a:pt x="1461492" y="225028"/>
                </a:cubicBezTo>
                <a:lnTo>
                  <a:pt x="1461492" y="191095"/>
                </a:lnTo>
                <a:cubicBezTo>
                  <a:pt x="1468537" y="197247"/>
                  <a:pt x="1477962" y="202307"/>
                  <a:pt x="1489769" y="206276"/>
                </a:cubicBezTo>
                <a:cubicBezTo>
                  <a:pt x="1501576" y="210244"/>
                  <a:pt x="1512788" y="212229"/>
                  <a:pt x="1523405" y="212229"/>
                </a:cubicBezTo>
                <a:cubicBezTo>
                  <a:pt x="1555750" y="212229"/>
                  <a:pt x="1571923" y="200719"/>
                  <a:pt x="1571923" y="177701"/>
                </a:cubicBezTo>
                <a:cubicBezTo>
                  <a:pt x="1571923" y="171251"/>
                  <a:pt x="1570186" y="165447"/>
                  <a:pt x="1566714" y="160288"/>
                </a:cubicBezTo>
                <a:cubicBezTo>
                  <a:pt x="1563241" y="155128"/>
                  <a:pt x="1558478" y="150564"/>
                  <a:pt x="1552426" y="146596"/>
                </a:cubicBezTo>
                <a:cubicBezTo>
                  <a:pt x="1546374" y="142627"/>
                  <a:pt x="1535013" y="136525"/>
                  <a:pt x="1518344" y="128290"/>
                </a:cubicBezTo>
                <a:cubicBezTo>
                  <a:pt x="1495227" y="116780"/>
                  <a:pt x="1479996" y="106089"/>
                  <a:pt x="1472654" y="96217"/>
                </a:cubicBezTo>
                <a:cubicBezTo>
                  <a:pt x="1465312" y="86345"/>
                  <a:pt x="1461641" y="75059"/>
                  <a:pt x="1461641" y="62359"/>
                </a:cubicBezTo>
                <a:cubicBezTo>
                  <a:pt x="1461641" y="43210"/>
                  <a:pt x="1469330" y="28029"/>
                  <a:pt x="1484709" y="16817"/>
                </a:cubicBezTo>
                <a:cubicBezTo>
                  <a:pt x="1500088" y="5606"/>
                  <a:pt x="1519486" y="0"/>
                  <a:pt x="1542901" y="0"/>
                </a:cubicBezTo>
                <a:close/>
                <a:moveTo>
                  <a:pt x="312092" y="0"/>
                </a:moveTo>
                <a:cubicBezTo>
                  <a:pt x="344140" y="0"/>
                  <a:pt x="369937" y="10765"/>
                  <a:pt x="389483" y="32296"/>
                </a:cubicBezTo>
                <a:cubicBezTo>
                  <a:pt x="409029" y="53826"/>
                  <a:pt x="418802" y="81855"/>
                  <a:pt x="418802" y="116383"/>
                </a:cubicBezTo>
                <a:cubicBezTo>
                  <a:pt x="418802" y="153789"/>
                  <a:pt x="408781" y="183455"/>
                  <a:pt x="388739" y="205383"/>
                </a:cubicBezTo>
                <a:cubicBezTo>
                  <a:pt x="368697" y="227310"/>
                  <a:pt x="341908" y="238274"/>
                  <a:pt x="308372" y="238274"/>
                </a:cubicBezTo>
                <a:cubicBezTo>
                  <a:pt x="275630" y="238274"/>
                  <a:pt x="249386" y="227508"/>
                  <a:pt x="229642" y="205978"/>
                </a:cubicBezTo>
                <a:cubicBezTo>
                  <a:pt x="209897" y="184447"/>
                  <a:pt x="200025" y="156418"/>
                  <a:pt x="200025" y="121890"/>
                </a:cubicBezTo>
                <a:cubicBezTo>
                  <a:pt x="200025" y="84683"/>
                  <a:pt x="210096" y="55066"/>
                  <a:pt x="230237" y="33040"/>
                </a:cubicBezTo>
                <a:cubicBezTo>
                  <a:pt x="250378" y="11013"/>
                  <a:pt x="277664" y="0"/>
                  <a:pt x="312092" y="0"/>
                </a:cubicBezTo>
                <a:close/>
                <a:moveTo>
                  <a:pt x="118021" y="0"/>
                </a:moveTo>
                <a:cubicBezTo>
                  <a:pt x="140047" y="0"/>
                  <a:pt x="158254" y="3125"/>
                  <a:pt x="172641" y="9376"/>
                </a:cubicBezTo>
                <a:lnTo>
                  <a:pt x="172641" y="40481"/>
                </a:lnTo>
                <a:cubicBezTo>
                  <a:pt x="156170" y="31353"/>
                  <a:pt x="138063" y="26789"/>
                  <a:pt x="118318" y="26789"/>
                </a:cubicBezTo>
                <a:cubicBezTo>
                  <a:pt x="92621" y="26789"/>
                  <a:pt x="71685" y="35347"/>
                  <a:pt x="55513" y="52462"/>
                </a:cubicBezTo>
                <a:cubicBezTo>
                  <a:pt x="39340" y="69577"/>
                  <a:pt x="31254" y="92670"/>
                  <a:pt x="31254" y="121741"/>
                </a:cubicBezTo>
                <a:cubicBezTo>
                  <a:pt x="31254" y="149324"/>
                  <a:pt x="38794" y="171227"/>
                  <a:pt x="53876" y="187449"/>
                </a:cubicBezTo>
                <a:cubicBezTo>
                  <a:pt x="68957" y="203671"/>
                  <a:pt x="88701" y="211782"/>
                  <a:pt x="113109" y="211782"/>
                </a:cubicBezTo>
                <a:cubicBezTo>
                  <a:pt x="135930" y="211782"/>
                  <a:pt x="155773" y="206623"/>
                  <a:pt x="172641" y="196304"/>
                </a:cubicBezTo>
                <a:lnTo>
                  <a:pt x="172641" y="224879"/>
                </a:lnTo>
                <a:cubicBezTo>
                  <a:pt x="155674" y="233809"/>
                  <a:pt x="134392" y="238274"/>
                  <a:pt x="108793" y="238274"/>
                </a:cubicBezTo>
                <a:cubicBezTo>
                  <a:pt x="75753" y="238274"/>
                  <a:pt x="49361" y="227781"/>
                  <a:pt x="29617" y="206797"/>
                </a:cubicBezTo>
                <a:cubicBezTo>
                  <a:pt x="9872" y="185812"/>
                  <a:pt x="0" y="158055"/>
                  <a:pt x="0" y="123527"/>
                </a:cubicBezTo>
                <a:cubicBezTo>
                  <a:pt x="0" y="86419"/>
                  <a:pt x="11112" y="56555"/>
                  <a:pt x="33337" y="33933"/>
                </a:cubicBezTo>
                <a:cubicBezTo>
                  <a:pt x="55562" y="11311"/>
                  <a:pt x="83790" y="0"/>
                  <a:pt x="11802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  <a:prstDash val="sysDot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>
            <a:defPPr>
              <a:defRPr lang="zh-CN"/>
            </a:defPPr>
            <a:lvl1pPr marR="0" lvl="0" indent="-228600" fontAlgn="auto">
              <a:lnSpc>
                <a:spcPct val="90000"/>
              </a:lnSpc>
              <a:spcBef>
                <a:spcPts val="1000"/>
              </a:spcBef>
              <a:buClrTx/>
              <a:buSzTx/>
              <a:buFontTx/>
              <a:buNone/>
              <a:defRPr kumimoji="0" lang="en-US" altLang="zh-CN" sz="2400" b="0" i="0" u="none" strike="noStrike" cap="none" spc="0" normalizeH="0" baseline="0" noProof="1" dirty="0">
                <a:ln>
                  <a:noFill/>
                  <a:prstDash val="sysDot"/>
                </a:ln>
                <a:solidFill>
                  <a:schemeClr val="accent1"/>
                </a:solidFill>
                <a:effectLst/>
                <a:uFillTx/>
                <a:ea typeface="+mn-lt"/>
                <a:cs typeface="MiSans Normal" panose="00000500000000000000" charset="-122"/>
                <a:sym typeface="+mn-ea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0" sz="1600" b="0" i="0" u="none" strike="noStrike" cap="none" spc="150" normalizeH="0" baseline="0" noProof="1" dirty="0">
                <a:uFillTx/>
                <a:latin typeface="+mn-ea"/>
                <a:cs typeface="MiSans Normal" panose="00000500000000000000" charset="-122"/>
                <a:sym typeface="+mn-ea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0" sz="1600" b="0" i="0" u="none" strike="noStrike" cap="none" spc="150" normalizeH="0" baseline="0" noProof="1" dirty="0">
                <a:uFillTx/>
                <a:latin typeface="+mn-ea"/>
                <a:cs typeface="MiSans Normal" panose="00000500000000000000" charset="-122"/>
                <a:sym typeface="+mn-ea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0" sz="1400" b="0" i="0" u="none" strike="noStrike" cap="none" spc="150" normalizeH="0" baseline="0" noProof="1" dirty="0">
                <a:uFillTx/>
                <a:latin typeface="+mn-ea"/>
                <a:cs typeface="MiSans Normal" panose="00000500000000000000" charset="-122"/>
                <a:sym typeface="+mn-ea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0" sz="1400" b="0" i="0" u="none" strike="noStrike" cap="none" spc="150" normalizeH="0" baseline="0" noProof="1" dirty="0">
                <a:uFillTx/>
                <a:latin typeface="+mn-ea"/>
                <a:cs typeface="MiSans Normal" panose="00000500000000000000" charset="-122"/>
                <a:sym typeface="+mn-ea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endParaRPr lang="zh-CN" altLang="en-US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标题和两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正文"/>
          <p:cNvSpPr txBox="1">
            <a:spLocks noGrp="1"/>
          </p:cNvSpPr>
          <p:nvPr>
            <p:ph idx="3"/>
            <p:custDataLst>
              <p:tags r:id="rId2"/>
            </p:custDataLst>
          </p:nvPr>
        </p:nvSpPr>
        <p:spPr>
          <a:xfrm>
            <a:off x="6400805" y="1490357"/>
            <a:ext cx="5176800" cy="4759236"/>
          </a:xfrm>
          <a:prstGeom prst="rect">
            <a:avLst/>
          </a:prstGeom>
          <a:ln>
            <a:noFill/>
            <a:prstDash val="sysDash"/>
          </a:ln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ln>
                  <a:noFill/>
                  <a:prstDash val="sysDot"/>
                </a:ln>
                <a:solidFill>
                  <a:schemeClr val="tx1"/>
                </a:solidFill>
                <a:uFillTx/>
                <a:latin typeface="+mn-ea"/>
                <a:ea typeface="+mn-ea"/>
                <a:cs typeface="MiSans Normal" panose="00000500000000000000" charset="-122"/>
                <a:sym typeface="+mn-ea"/>
              </a:defRPr>
            </a:lvl1pPr>
            <a:lvl2pPr marL="685800" marR="0" lvl="1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b="0" i="0" u="none" strike="noStrike" cap="none" spc="150" normalizeH="0" baseline="0">
                <a:solidFill>
                  <a:schemeClr val="tx1"/>
                </a:solidFill>
                <a:uFillTx/>
                <a:latin typeface="+mn-ea"/>
                <a:ea typeface="+mn-ea"/>
              </a:defRPr>
            </a:lvl2pPr>
            <a:lvl3pPr marL="1143000" marR="0" lvl="2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sz="1600" b="0" i="0" u="none" strike="noStrike" cap="none" spc="150" normalizeH="0" baseline="0">
                <a:solidFill>
                  <a:schemeClr val="tx1"/>
                </a:solidFill>
                <a:uFillTx/>
                <a:latin typeface="+mn-ea"/>
                <a:ea typeface="+mn-ea"/>
              </a:defRPr>
            </a:lvl3pPr>
            <a:lvl4pPr marL="1600200" marR="0" lvl="3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sz="1400" b="0" i="0" u="none" strike="noStrike" cap="none" spc="150" normalizeH="0" baseline="0">
                <a:solidFill>
                  <a:schemeClr val="tx1"/>
                </a:solidFill>
                <a:uFillTx/>
                <a:latin typeface="+mn-ea"/>
                <a:ea typeface="+mn-ea"/>
              </a:defRPr>
            </a:lvl4pPr>
            <a:lvl5pPr marL="2057400" marR="0" lvl="4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sz="1400" b="0" i="0" u="none" strike="noStrike" cap="none" spc="150" normalizeH="0" baseline="0">
                <a:solidFill>
                  <a:schemeClr val="tx1"/>
                </a:solidFill>
                <a:uFillTx/>
                <a:latin typeface="+mn-ea"/>
                <a:ea typeface="+mn-ea"/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9" name="正文"/>
          <p:cNvSpPr txBox="1">
            <a:spLocks noGrp="1"/>
          </p:cNvSpPr>
          <p:nvPr>
            <p:ph idx="2"/>
            <p:custDataLst>
              <p:tags r:id="rId3"/>
            </p:custDataLst>
          </p:nvPr>
        </p:nvSpPr>
        <p:spPr>
          <a:xfrm>
            <a:off x="608400" y="1490357"/>
            <a:ext cx="5176800" cy="4759236"/>
          </a:xfrm>
          <a:prstGeom prst="rect">
            <a:avLst/>
          </a:prstGeom>
          <a:ln>
            <a:noFill/>
            <a:prstDash val="sysDash"/>
          </a:ln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ln>
                  <a:noFill/>
                  <a:prstDash val="sysDot"/>
                </a:ln>
                <a:solidFill>
                  <a:schemeClr val="tx1"/>
                </a:solidFill>
                <a:uFillTx/>
                <a:latin typeface="+mn-ea"/>
                <a:ea typeface="+mn-ea"/>
                <a:cs typeface="MiSans Normal" panose="00000500000000000000" charset="-122"/>
                <a:sym typeface="+mn-ea"/>
              </a:defRPr>
            </a:lvl1pPr>
            <a:lvl2pPr marL="685800" marR="0" lvl="1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b="0" i="0" u="none" strike="noStrike" cap="none" spc="150" normalizeH="0" baseline="0">
                <a:solidFill>
                  <a:schemeClr val="tx1"/>
                </a:solidFill>
                <a:uFillTx/>
                <a:latin typeface="+mn-ea"/>
                <a:ea typeface="+mn-ea"/>
              </a:defRPr>
            </a:lvl2pPr>
            <a:lvl3pPr marL="1143000" marR="0" lvl="2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sz="1600" b="0" i="0" u="none" strike="noStrike" cap="none" spc="150" normalizeH="0" baseline="0">
                <a:solidFill>
                  <a:schemeClr val="tx1"/>
                </a:solidFill>
                <a:uFillTx/>
                <a:latin typeface="+mn-ea"/>
                <a:ea typeface="+mn-ea"/>
              </a:defRPr>
            </a:lvl3pPr>
            <a:lvl4pPr marL="1600200" marR="0" lvl="3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sz="1400" b="0" i="0" u="none" strike="noStrike" cap="none" spc="150" normalizeH="0" baseline="0">
                <a:solidFill>
                  <a:schemeClr val="tx1"/>
                </a:solidFill>
                <a:uFillTx/>
                <a:latin typeface="+mn-ea"/>
                <a:ea typeface="+mn-ea"/>
              </a:defRPr>
            </a:lvl4pPr>
            <a:lvl5pPr marL="2057400" marR="0" lvl="4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sz="1400" b="0" i="0" u="none" strike="noStrike" cap="none" spc="150" normalizeH="0" baseline="0">
                <a:solidFill>
                  <a:schemeClr val="tx1"/>
                </a:solidFill>
                <a:uFillTx/>
                <a:latin typeface="+mn-ea"/>
                <a:ea typeface="+mn-ea"/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8" name="标题"/>
          <p:cNvSpPr txBox="1">
            <a:spLocks noGrp="1"/>
          </p:cNvSpPr>
          <p:nvPr>
            <p:ph type="title" idx="1"/>
            <p:custDataLst>
              <p:tags r:id="rId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3600" b="0" i="0" u="none" strike="noStrike" kern="1200" cap="none" spc="300" normalizeH="0" baseline="0" noProof="1" dirty="0">
                <a:ln>
                  <a:noFill/>
                  <a:prstDash val="sysDot"/>
                </a:ln>
                <a:solidFill>
                  <a:schemeClr val="accent1"/>
                </a:solidFill>
                <a:latin typeface="+mj-lt"/>
                <a:ea typeface="+mj-lt"/>
                <a:cs typeface="+mj-lt"/>
              </a:defRPr>
            </a:lvl1pPr>
          </a:lstStyle>
          <a:p>
            <a:pPr lvl="0" algn="ctr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039" y="516256"/>
            <a:ext cx="10515890" cy="132434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039" y="1935192"/>
            <a:ext cx="5163349" cy="8277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8039" y="2818085"/>
            <a:ext cx="5163349" cy="352369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66931" y="1935192"/>
            <a:ext cx="5186998" cy="8277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66931" y="2818085"/>
            <a:ext cx="5186998" cy="352369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标题和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正文"/>
          <p:cNvSpPr txBox="1">
            <a:spLocks noGrp="1"/>
          </p:cNvSpPr>
          <p:nvPr>
            <p:ph idx="5"/>
            <p:custDataLst>
              <p:tags r:id="rId2"/>
            </p:custDataLst>
          </p:nvPr>
        </p:nvSpPr>
        <p:spPr>
          <a:xfrm>
            <a:off x="6235200" y="1854000"/>
            <a:ext cx="5342400" cy="4395600"/>
          </a:xfrm>
          <a:prstGeom prst="rect">
            <a:avLst/>
          </a:prstGeom>
          <a:ln>
            <a:noFill/>
            <a:prstDash val="sysDash"/>
          </a:ln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ln>
                  <a:noFill/>
                  <a:prstDash val="sysDot"/>
                </a:ln>
                <a:solidFill>
                  <a:schemeClr val="tx1"/>
                </a:solidFill>
                <a:uFillTx/>
                <a:latin typeface="+mn-ea"/>
                <a:ea typeface="+mn-ea"/>
                <a:cs typeface="MiSans Normal" panose="00000500000000000000" charset="-122"/>
                <a:sym typeface="+mn-ea"/>
              </a:defRPr>
            </a:lvl1pPr>
            <a:lvl2pPr marL="685800" marR="0" lvl="1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b="0" i="0" u="none" strike="noStrike" cap="none" spc="150" normalizeH="0" baseline="0">
                <a:solidFill>
                  <a:schemeClr val="tx1"/>
                </a:solidFill>
                <a:uFillTx/>
                <a:latin typeface="+mn-ea"/>
                <a:ea typeface="+mn-ea"/>
              </a:defRPr>
            </a:lvl2pPr>
            <a:lvl3pPr marL="1143000" marR="0" lvl="2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sz="1600" b="0" i="0" u="none" strike="noStrike" cap="none" spc="150" normalizeH="0" baseline="0">
                <a:solidFill>
                  <a:schemeClr val="tx1"/>
                </a:solidFill>
                <a:uFillTx/>
                <a:latin typeface="+mn-ea"/>
                <a:ea typeface="+mn-ea"/>
              </a:defRPr>
            </a:lvl3pPr>
            <a:lvl4pPr marL="1600200" marR="0" lvl="3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sz="1400" b="0" i="0" u="none" strike="noStrike" cap="none" spc="150" normalizeH="0" baseline="0">
                <a:solidFill>
                  <a:schemeClr val="tx1"/>
                </a:solidFill>
                <a:uFillTx/>
                <a:latin typeface="+mn-ea"/>
                <a:ea typeface="+mn-ea"/>
              </a:defRPr>
            </a:lvl4pPr>
            <a:lvl5pPr marL="2057400" marR="0" lvl="4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sz="1400" b="0" i="0" u="none" strike="noStrike" cap="none" spc="150" normalizeH="0" baseline="0">
                <a:solidFill>
                  <a:schemeClr val="tx1"/>
                </a:solidFill>
                <a:uFillTx/>
                <a:latin typeface="+mn-ea"/>
                <a:ea typeface="+mn-ea"/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13" name="标题"/>
          <p:cNvSpPr txBox="1">
            <a:spLocks noGrp="1"/>
          </p:cNvSpPr>
          <p:nvPr>
            <p:ph type="title" idx="4"/>
            <p:custDataLst>
              <p:tags r:id="rId3"/>
            </p:custDataLst>
          </p:nvPr>
        </p:nvSpPr>
        <p:spPr>
          <a:xfrm>
            <a:off x="6235200" y="1429200"/>
            <a:ext cx="5342400" cy="398780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000" b="0" i="0" u="none" strike="noStrike" kern="1200" cap="none" spc="0" normalizeH="0" baseline="0" noProof="1" dirty="0">
                <a:solidFill>
                  <a:schemeClr val="tx1"/>
                </a:solidFill>
                <a:latin typeface="+mj-lt"/>
                <a:ea typeface="+mj-lt"/>
                <a:cs typeface="MiSans Normal" panose="00000500000000000000" charset="-122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12" name="正文"/>
          <p:cNvSpPr txBox="1">
            <a:spLocks noGrp="1"/>
          </p:cNvSpPr>
          <p:nvPr>
            <p:ph idx="3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  <a:prstGeom prst="rect">
            <a:avLst/>
          </a:prstGeom>
          <a:ln>
            <a:noFill/>
            <a:prstDash val="sysDash"/>
          </a:ln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ln>
                  <a:noFill/>
                  <a:prstDash val="sysDot"/>
                </a:ln>
                <a:solidFill>
                  <a:schemeClr val="tx1"/>
                </a:solidFill>
                <a:uFillTx/>
                <a:latin typeface="+mn-ea"/>
                <a:ea typeface="+mn-ea"/>
                <a:cs typeface="MiSans Normal" panose="00000500000000000000" charset="-122"/>
                <a:sym typeface="+mn-ea"/>
              </a:defRPr>
            </a:lvl1pPr>
            <a:lvl2pPr marL="685800" marR="0" lvl="1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b="0" i="0" u="none" strike="noStrike" cap="none" spc="150" normalizeH="0" baseline="0">
                <a:solidFill>
                  <a:schemeClr val="tx1"/>
                </a:solidFill>
                <a:uFillTx/>
                <a:latin typeface="+mn-ea"/>
                <a:ea typeface="+mn-ea"/>
              </a:defRPr>
            </a:lvl2pPr>
            <a:lvl3pPr marL="1143000" marR="0" lvl="2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sz="1600" b="0" i="0" u="none" strike="noStrike" cap="none" spc="150" normalizeH="0" baseline="0">
                <a:solidFill>
                  <a:schemeClr val="tx1"/>
                </a:solidFill>
                <a:uFillTx/>
                <a:latin typeface="+mn-ea"/>
                <a:ea typeface="+mn-ea"/>
              </a:defRPr>
            </a:lvl3pPr>
            <a:lvl4pPr marL="1600200" marR="0" lvl="3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sz="1400" b="0" i="0" u="none" strike="noStrike" cap="none" spc="150" normalizeH="0" baseline="0">
                <a:solidFill>
                  <a:schemeClr val="tx1"/>
                </a:solidFill>
                <a:uFillTx/>
                <a:latin typeface="+mn-ea"/>
                <a:ea typeface="+mn-ea"/>
              </a:defRPr>
            </a:lvl4pPr>
            <a:lvl5pPr marL="2057400" marR="0" lvl="4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sz="1400" b="0" i="0" u="none" strike="noStrike" cap="none" spc="150" normalizeH="0" baseline="0">
                <a:solidFill>
                  <a:schemeClr val="tx1"/>
                </a:solidFill>
                <a:uFillTx/>
                <a:latin typeface="+mn-ea"/>
                <a:ea typeface="+mn-ea"/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11" name="标题"/>
          <p:cNvSpPr txBox="1">
            <a:spLocks noGrp="1"/>
          </p:cNvSpPr>
          <p:nvPr>
            <p:ph type="title" idx="2"/>
            <p:custDataLst>
              <p:tags r:id="rId5"/>
            </p:custDataLst>
          </p:nvPr>
        </p:nvSpPr>
        <p:spPr>
          <a:xfrm>
            <a:off x="608400" y="1429200"/>
            <a:ext cx="5342400" cy="398780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000" b="0" i="0" u="none" strike="noStrike" kern="1200" cap="none" spc="0" normalizeH="0" baseline="0" noProof="1" dirty="0">
                <a:solidFill>
                  <a:schemeClr val="tx1"/>
                </a:solidFill>
                <a:latin typeface="+mj-lt"/>
                <a:ea typeface="+mj-lt"/>
                <a:cs typeface="MiSans Normal" panose="00000500000000000000" charset="-122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10" name="标题"/>
          <p:cNvSpPr txBox="1">
            <a:spLocks noGrp="1"/>
          </p:cNvSpPr>
          <p:nvPr>
            <p:ph type="title" idx="1"/>
            <p:custDataLst>
              <p:tags r:id="rId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3600" b="0" i="0" u="none" strike="noStrike" kern="1200" cap="none" spc="300" normalizeH="0" baseline="0" noProof="1" dirty="0">
                <a:ln>
                  <a:noFill/>
                  <a:prstDash val="sysDot"/>
                </a:ln>
                <a:solidFill>
                  <a:schemeClr val="accent1"/>
                </a:solidFill>
                <a:latin typeface="+mj-lt"/>
                <a:ea typeface="+mj-lt"/>
                <a:cs typeface="+mj-lt"/>
              </a:defRPr>
            </a:lvl1pPr>
          </a:lstStyle>
          <a:p>
            <a:pPr lvl="0" algn="ctr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"/>
          <p:cNvSpPr txBox="1">
            <a:spLocks noGrp="1"/>
          </p:cNvSpPr>
          <p:nvPr>
            <p:ph type="title" idx="1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3600" b="0" i="0" u="none" strike="noStrike" kern="1200" cap="none" spc="300" normalizeH="0" baseline="0" noProof="1" dirty="0">
                <a:ln>
                  <a:noFill/>
                  <a:prstDash val="sysDot"/>
                </a:ln>
                <a:solidFill>
                  <a:schemeClr val="accent1"/>
                </a:solidFill>
                <a:latin typeface="+mj-lt"/>
                <a:ea typeface="+mj-lt"/>
                <a:cs typeface="+mj-lt"/>
              </a:defRPr>
            </a:lvl1pPr>
          </a:lstStyle>
          <a:p>
            <a:pPr lvl="0" algn="ctr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6" name="任意多边形 5"/>
          <p:cNvSpPr/>
          <p:nvPr userDrawn="1">
            <p:custDataLst>
              <p:tags r:id="rId5"/>
            </p:custDataLst>
          </p:nvPr>
        </p:nvSpPr>
        <p:spPr>
          <a:xfrm>
            <a:off x="1270" y="4357370"/>
            <a:ext cx="12190730" cy="1986280"/>
          </a:xfrm>
          <a:custGeom>
            <a:avLst/>
            <a:gdLst>
              <a:gd name="connsiteX0" fmla="*/ 0 w 19198"/>
              <a:gd name="connsiteY0" fmla="*/ 2656 h 5310"/>
              <a:gd name="connsiteX1" fmla="*/ 2567 w 19198"/>
              <a:gd name="connsiteY1" fmla="*/ 2438 h 5310"/>
              <a:gd name="connsiteX2" fmla="*/ 7450 w 19198"/>
              <a:gd name="connsiteY2" fmla="*/ 83 h 5310"/>
              <a:gd name="connsiteX3" fmla="*/ 14069 w 19198"/>
              <a:gd name="connsiteY3" fmla="*/ 5300 h 5310"/>
              <a:gd name="connsiteX4" fmla="*/ 19198 w 19198"/>
              <a:gd name="connsiteY4" fmla="*/ 3046 h 53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98" h="5311">
                <a:moveTo>
                  <a:pt x="0" y="2656"/>
                </a:moveTo>
                <a:cubicBezTo>
                  <a:pt x="432" y="2680"/>
                  <a:pt x="1077" y="2953"/>
                  <a:pt x="2567" y="2438"/>
                </a:cubicBezTo>
                <a:cubicBezTo>
                  <a:pt x="4057" y="1923"/>
                  <a:pt x="5165" y="-471"/>
                  <a:pt x="7450" y="83"/>
                </a:cubicBezTo>
                <a:cubicBezTo>
                  <a:pt x="9735" y="637"/>
                  <a:pt x="11730" y="5128"/>
                  <a:pt x="14069" y="5300"/>
                </a:cubicBezTo>
                <a:cubicBezTo>
                  <a:pt x="16408" y="5472"/>
                  <a:pt x="18305" y="3601"/>
                  <a:pt x="19198" y="3046"/>
                </a:cubicBezTo>
              </a:path>
            </a:pathLst>
          </a:custGeom>
          <a:noFill/>
          <a:ln w="19050">
            <a:solidFill>
              <a:schemeClr val="accent1">
                <a:alpha val="13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 userDrawn="1">
            <p:custDataLst>
              <p:tags r:id="rId6"/>
            </p:custDataLst>
          </p:nvPr>
        </p:nvSpPr>
        <p:spPr>
          <a:xfrm>
            <a:off x="2540" y="4643120"/>
            <a:ext cx="12190730" cy="1539240"/>
          </a:xfrm>
          <a:custGeom>
            <a:avLst/>
            <a:gdLst>
              <a:gd name="connsiteX0" fmla="*/ 0 w 19198"/>
              <a:gd name="connsiteY0" fmla="*/ 1171 h 2424"/>
              <a:gd name="connsiteX1" fmla="*/ 2640 w 19198"/>
              <a:gd name="connsiteY1" fmla="*/ 1211 h 2424"/>
              <a:gd name="connsiteX2" fmla="*/ 7538 w 19198"/>
              <a:gd name="connsiteY2" fmla="*/ 57 h 2424"/>
              <a:gd name="connsiteX3" fmla="*/ 14121 w 19198"/>
              <a:gd name="connsiteY3" fmla="*/ 2416 h 2424"/>
              <a:gd name="connsiteX4" fmla="*/ 19198 w 19198"/>
              <a:gd name="connsiteY4" fmla="*/ 1401 h 2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98" h="2424">
                <a:moveTo>
                  <a:pt x="0" y="1171"/>
                </a:moveTo>
                <a:cubicBezTo>
                  <a:pt x="432" y="1185"/>
                  <a:pt x="1150" y="1514"/>
                  <a:pt x="2640" y="1211"/>
                </a:cubicBezTo>
                <a:cubicBezTo>
                  <a:pt x="4130" y="908"/>
                  <a:pt x="5253" y="-269"/>
                  <a:pt x="7538" y="57"/>
                </a:cubicBezTo>
                <a:cubicBezTo>
                  <a:pt x="9823" y="383"/>
                  <a:pt x="11782" y="2314"/>
                  <a:pt x="14121" y="2416"/>
                </a:cubicBezTo>
                <a:cubicBezTo>
                  <a:pt x="16460" y="2517"/>
                  <a:pt x="18305" y="1728"/>
                  <a:pt x="19198" y="1401"/>
                </a:cubicBezTo>
              </a:path>
            </a:pathLst>
          </a:custGeom>
          <a:noFill/>
          <a:ln w="19050">
            <a:solidFill>
              <a:schemeClr val="accent1">
                <a:alpha val="13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 userDrawn="1">
            <p:custDataLst>
              <p:tags r:id="rId7"/>
            </p:custDataLst>
          </p:nvPr>
        </p:nvSpPr>
        <p:spPr>
          <a:xfrm>
            <a:off x="2540" y="4864735"/>
            <a:ext cx="12190730" cy="1163955"/>
          </a:xfrm>
          <a:custGeom>
            <a:avLst/>
            <a:gdLst>
              <a:gd name="connsiteX0" fmla="*/ 0 w 19198"/>
              <a:gd name="connsiteY0" fmla="*/ 906 h 1833"/>
              <a:gd name="connsiteX1" fmla="*/ 2658 w 19198"/>
              <a:gd name="connsiteY1" fmla="*/ 1074 h 1833"/>
              <a:gd name="connsiteX2" fmla="*/ 7591 w 19198"/>
              <a:gd name="connsiteY2" fmla="*/ 63 h 1833"/>
              <a:gd name="connsiteX3" fmla="*/ 14175 w 19198"/>
              <a:gd name="connsiteY3" fmla="*/ 1819 h 1833"/>
              <a:gd name="connsiteX4" fmla="*/ 19198 w 19198"/>
              <a:gd name="connsiteY4" fmla="*/ 1136 h 1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98" h="1833">
                <a:moveTo>
                  <a:pt x="0" y="906"/>
                </a:moveTo>
                <a:cubicBezTo>
                  <a:pt x="432" y="920"/>
                  <a:pt x="1168" y="1377"/>
                  <a:pt x="2658" y="1074"/>
                </a:cubicBezTo>
                <a:cubicBezTo>
                  <a:pt x="4148" y="771"/>
                  <a:pt x="5306" y="-263"/>
                  <a:pt x="7591" y="63"/>
                </a:cubicBezTo>
                <a:cubicBezTo>
                  <a:pt x="9876" y="389"/>
                  <a:pt x="11836" y="1717"/>
                  <a:pt x="14175" y="1819"/>
                </a:cubicBezTo>
                <a:cubicBezTo>
                  <a:pt x="16514" y="1920"/>
                  <a:pt x="18305" y="1463"/>
                  <a:pt x="19198" y="1136"/>
                </a:cubicBezTo>
              </a:path>
            </a:pathLst>
          </a:custGeom>
          <a:noFill/>
          <a:ln w="19050">
            <a:solidFill>
              <a:schemeClr val="accent1">
                <a:alpha val="13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 userDrawn="1">
            <p:custDataLst>
              <p:tags r:id="rId8"/>
            </p:custDataLst>
          </p:nvPr>
        </p:nvSpPr>
        <p:spPr>
          <a:xfrm>
            <a:off x="1270" y="5117465"/>
            <a:ext cx="12190730" cy="730250"/>
          </a:xfrm>
          <a:custGeom>
            <a:avLst/>
            <a:gdLst>
              <a:gd name="connsiteX0" fmla="*/ 0 w 19198"/>
              <a:gd name="connsiteY0" fmla="*/ 606 h 1149"/>
              <a:gd name="connsiteX1" fmla="*/ 2696 w 19198"/>
              <a:gd name="connsiteY1" fmla="*/ 925 h 1149"/>
              <a:gd name="connsiteX2" fmla="*/ 7646 w 19198"/>
              <a:gd name="connsiteY2" fmla="*/ 72 h 1149"/>
              <a:gd name="connsiteX3" fmla="*/ 14265 w 19198"/>
              <a:gd name="connsiteY3" fmla="*/ 1101 h 1149"/>
              <a:gd name="connsiteX4" fmla="*/ 19198 w 19198"/>
              <a:gd name="connsiteY4" fmla="*/ 836 h 1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98" h="1150">
                <a:moveTo>
                  <a:pt x="0" y="606"/>
                </a:moveTo>
                <a:cubicBezTo>
                  <a:pt x="432" y="620"/>
                  <a:pt x="1206" y="1228"/>
                  <a:pt x="2696" y="925"/>
                </a:cubicBezTo>
                <a:cubicBezTo>
                  <a:pt x="4186" y="622"/>
                  <a:pt x="5361" y="-254"/>
                  <a:pt x="7646" y="72"/>
                </a:cubicBezTo>
                <a:cubicBezTo>
                  <a:pt x="9931" y="398"/>
                  <a:pt x="11926" y="999"/>
                  <a:pt x="14265" y="1101"/>
                </a:cubicBezTo>
                <a:cubicBezTo>
                  <a:pt x="16604" y="1202"/>
                  <a:pt x="18305" y="1163"/>
                  <a:pt x="19198" y="836"/>
                </a:cubicBezTo>
              </a:path>
            </a:pathLst>
          </a:custGeom>
          <a:noFill/>
          <a:ln w="19050">
            <a:solidFill>
              <a:schemeClr val="accent1">
                <a:alpha val="13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>
            <p:custDataLst>
              <p:tags r:id="rId9"/>
            </p:custDataLst>
          </p:nvPr>
        </p:nvSpPr>
        <p:spPr>
          <a:xfrm>
            <a:off x="5124450" y="4385310"/>
            <a:ext cx="295275" cy="295275"/>
          </a:xfrm>
          <a:prstGeom prst="ellipse">
            <a:avLst/>
          </a:prstGeom>
          <a:noFill/>
          <a:ln w="31750">
            <a:solidFill>
              <a:schemeClr val="accent1">
                <a:alpha val="1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  <p:sp>
        <p:nvSpPr>
          <p:cNvPr id="14" name="椭圆 13"/>
          <p:cNvSpPr/>
          <p:nvPr userDrawn="1">
            <p:custDataLst>
              <p:tags r:id="rId10"/>
            </p:custDataLst>
          </p:nvPr>
        </p:nvSpPr>
        <p:spPr>
          <a:xfrm>
            <a:off x="7679690" y="5943600"/>
            <a:ext cx="239395" cy="239395"/>
          </a:xfrm>
          <a:prstGeom prst="ellipse">
            <a:avLst/>
          </a:prstGeom>
          <a:noFill/>
          <a:ln w="31750">
            <a:solidFill>
              <a:schemeClr val="accent1">
                <a:alpha val="1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  <p:sp>
        <p:nvSpPr>
          <p:cNvPr id="15" name="椭圆 14"/>
          <p:cNvSpPr/>
          <p:nvPr userDrawn="1">
            <p:custDataLst>
              <p:tags r:id="rId11"/>
            </p:custDataLst>
          </p:nvPr>
        </p:nvSpPr>
        <p:spPr>
          <a:xfrm>
            <a:off x="1955165" y="5185410"/>
            <a:ext cx="172085" cy="172085"/>
          </a:xfrm>
          <a:prstGeom prst="ellipse">
            <a:avLst/>
          </a:prstGeom>
          <a:noFill/>
          <a:ln w="31750">
            <a:solidFill>
              <a:schemeClr val="accent1">
                <a:alpha val="1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  <p:sp>
        <p:nvSpPr>
          <p:cNvPr id="16" name="椭圆 15"/>
          <p:cNvSpPr/>
          <p:nvPr userDrawn="1">
            <p:custDataLst>
              <p:tags r:id="rId12"/>
            </p:custDataLst>
          </p:nvPr>
        </p:nvSpPr>
        <p:spPr>
          <a:xfrm>
            <a:off x="10687685" y="5771515"/>
            <a:ext cx="172085" cy="172085"/>
          </a:xfrm>
          <a:prstGeom prst="ellipse">
            <a:avLst/>
          </a:prstGeom>
          <a:noFill/>
          <a:ln w="31750">
            <a:solidFill>
              <a:schemeClr val="accent1">
                <a:alpha val="1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仅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文"/>
          <p:cNvSpPr txBox="1"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95960" y="360045"/>
            <a:ext cx="10801985" cy="5817870"/>
          </a:xfrm>
          <a:prstGeom prst="rect">
            <a:avLst/>
          </a:prstGeom>
          <a:ln>
            <a:noFill/>
            <a:prstDash val="sysDash"/>
          </a:ln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ln>
                  <a:noFill/>
                  <a:prstDash val="sysDot"/>
                </a:ln>
                <a:solidFill>
                  <a:schemeClr val="tx1"/>
                </a:solidFill>
                <a:uFillTx/>
                <a:latin typeface="+mn-ea"/>
                <a:ea typeface="+mn-ea"/>
                <a:cs typeface="MiSans Normal" panose="00000500000000000000" charset="-122"/>
                <a:sym typeface="+mn-ea"/>
              </a:defRPr>
            </a:lvl1pPr>
            <a:lvl2pPr marL="685800" marR="0" lvl="1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b="0" i="0" u="none" strike="noStrike" cap="none" spc="150" normalizeH="0" baseline="0">
                <a:solidFill>
                  <a:schemeClr val="tx1"/>
                </a:solidFill>
                <a:uFillTx/>
                <a:latin typeface="+mn-ea"/>
                <a:ea typeface="+mn-ea"/>
              </a:defRPr>
            </a:lvl2pPr>
            <a:lvl3pPr marL="1143000" marR="0" lvl="2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sz="1600" b="0" i="0" u="none" strike="noStrike" cap="none" spc="150" normalizeH="0" baseline="0">
                <a:solidFill>
                  <a:schemeClr val="tx1"/>
                </a:solidFill>
                <a:uFillTx/>
                <a:latin typeface="+mn-ea"/>
                <a:ea typeface="+mn-ea"/>
              </a:defRPr>
            </a:lvl3pPr>
            <a:lvl4pPr marL="1600200" marR="0" lvl="3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sz="1400" b="0" i="0" u="none" strike="noStrike" cap="none" spc="150" normalizeH="0" baseline="0">
                <a:solidFill>
                  <a:schemeClr val="tx1"/>
                </a:solidFill>
                <a:uFillTx/>
                <a:latin typeface="+mn-ea"/>
                <a:ea typeface="+mn-ea"/>
              </a:defRPr>
            </a:lvl4pPr>
            <a:lvl5pPr marL="2057400" marR="0" lvl="4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sz="1400" b="0" i="0" u="none" strike="noStrike" cap="none" spc="150" normalizeH="0" baseline="0">
                <a:solidFill>
                  <a:schemeClr val="tx1"/>
                </a:solidFill>
                <a:uFillTx/>
                <a:latin typeface="+mn-ea"/>
                <a:ea typeface="+mn-ea"/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副标题"/>
          <p:cNvSpPr txBox="1">
            <a:spLocks noGrp="1"/>
          </p:cNvSpPr>
          <p:nvPr>
            <p:ph type="body" idx="2" hasCustomPrompt="1"/>
            <p:custDataLst>
              <p:tags r:id="rId2"/>
            </p:custDataLst>
          </p:nvPr>
        </p:nvSpPr>
        <p:spPr>
          <a:xfrm>
            <a:off x="695960" y="1301750"/>
            <a:ext cx="10799088" cy="405553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000" b="0" i="0" u="none" strike="noStrike" kern="1200" cap="none" spc="300" normalizeH="0" baseline="0" noProof="1" dirty="0">
                <a:solidFill>
                  <a:schemeClr val="tx1"/>
                </a:solidFill>
                <a:latin typeface="+mj-ea"/>
                <a:ea typeface="+mj-ea"/>
                <a:cs typeface="MiSans Normal" panose="00000500000000000000" charset="-122"/>
              </a:defRPr>
            </a:lvl1pPr>
          </a:lstStyle>
          <a:p>
            <a:pPr lvl="0" algn="ctr"/>
            <a:r>
              <a:rPr>
                <a:sym typeface="+mn-ea"/>
              </a:rPr>
              <a:t>单击此处编辑母版副标题样式</a:t>
            </a:r>
            <a:endParaRPr>
              <a:sym typeface="+mn-ea"/>
            </a:endParaRPr>
          </a:p>
        </p:txBody>
      </p:sp>
      <p:sp>
        <p:nvSpPr>
          <p:cNvPr id="6" name="标题"/>
          <p:cNvSpPr txBox="1">
            <a:spLocks noGrp="1"/>
          </p:cNvSpPr>
          <p:nvPr>
            <p:ph type="title" idx="1"/>
            <p:custDataLst>
              <p:tags r:id="rId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3600" b="0" i="0" u="none" strike="noStrike" kern="1200" cap="none" spc="300" normalizeH="0" baseline="0" noProof="1" dirty="0">
                <a:ln>
                  <a:noFill/>
                  <a:prstDash val="sysDot"/>
                </a:ln>
                <a:solidFill>
                  <a:schemeClr val="accent1"/>
                </a:solidFill>
                <a:latin typeface="+mj-lt"/>
                <a:ea typeface="+mj-lt"/>
                <a:cs typeface="+mj-lt"/>
              </a:defRPr>
            </a:lvl1pPr>
          </a:lstStyle>
          <a:p>
            <a:pPr lvl="0" algn="ctr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封面页_1_4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9" name="直接连接符 38"/>
          <p:cNvCxnSpPr/>
          <p:nvPr userDrawn="1">
            <p:custDataLst>
              <p:tags r:id="rId2"/>
            </p:custDataLst>
          </p:nvPr>
        </p:nvCxnSpPr>
        <p:spPr>
          <a:xfrm>
            <a:off x="9105265" y="586740"/>
            <a:ext cx="13398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 userDrawn="1">
            <p:custDataLst>
              <p:tags r:id="rId3"/>
            </p:custDataLst>
          </p:nvPr>
        </p:nvCxnSpPr>
        <p:spPr>
          <a:xfrm>
            <a:off x="9105265" y="645160"/>
            <a:ext cx="13398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 userDrawn="1">
            <p:custDataLst>
              <p:tags r:id="rId4"/>
            </p:custDataLst>
          </p:nvPr>
        </p:nvCxnSpPr>
        <p:spPr>
          <a:xfrm>
            <a:off x="9105265" y="703580"/>
            <a:ext cx="13398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椭圆 10"/>
          <p:cNvSpPr/>
          <p:nvPr userDrawn="1">
            <p:custDataLst>
              <p:tags r:id="rId5"/>
            </p:custDataLst>
          </p:nvPr>
        </p:nvSpPr>
        <p:spPr>
          <a:xfrm>
            <a:off x="2440305" y="3308985"/>
            <a:ext cx="71755" cy="71755"/>
          </a:xfrm>
          <a:prstGeom prst="ellipse">
            <a:avLst/>
          </a:prstGeom>
          <a:solidFill>
            <a:schemeClr val="bg1"/>
          </a:solidFill>
          <a:ln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16385"/>
            <p:custDataLst>
              <p:tags r:id="rId6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16386"/>
            <p:custDataLst>
              <p:tags r:id="rId7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6387"/>
            <p:custDataLst>
              <p:tags r:id="rId8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35" name="椭圆 34"/>
          <p:cNvSpPr/>
          <p:nvPr userDrawn="1">
            <p:custDataLst>
              <p:tags r:id="rId9"/>
            </p:custDataLst>
          </p:nvPr>
        </p:nvSpPr>
        <p:spPr>
          <a:xfrm>
            <a:off x="5124450" y="4385310"/>
            <a:ext cx="295275" cy="295275"/>
          </a:xfrm>
          <a:prstGeom prst="ellipse">
            <a:avLst/>
          </a:prstGeom>
          <a:noFill/>
          <a:ln w="31750">
            <a:solidFill>
              <a:schemeClr val="accent1">
                <a:alpha val="36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  <p:sp>
        <p:nvSpPr>
          <p:cNvPr id="9" name="任意多边形 2"/>
          <p:cNvSpPr/>
          <p:nvPr userDrawn="1">
            <p:custDataLst>
              <p:tags r:id="rId10"/>
            </p:custDataLst>
          </p:nvPr>
        </p:nvSpPr>
        <p:spPr>
          <a:xfrm>
            <a:off x="1270" y="4357370"/>
            <a:ext cx="12190730" cy="1986280"/>
          </a:xfrm>
          <a:custGeom>
            <a:avLst/>
            <a:gdLst>
              <a:gd name="connsiteX0" fmla="*/ 0 w 19198"/>
              <a:gd name="connsiteY0" fmla="*/ 2656 h 5310"/>
              <a:gd name="connsiteX1" fmla="*/ 2567 w 19198"/>
              <a:gd name="connsiteY1" fmla="*/ 2438 h 5310"/>
              <a:gd name="connsiteX2" fmla="*/ 7450 w 19198"/>
              <a:gd name="connsiteY2" fmla="*/ 83 h 5310"/>
              <a:gd name="connsiteX3" fmla="*/ 14069 w 19198"/>
              <a:gd name="connsiteY3" fmla="*/ 5300 h 5310"/>
              <a:gd name="connsiteX4" fmla="*/ 19198 w 19198"/>
              <a:gd name="connsiteY4" fmla="*/ 3046 h 53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98" h="5311">
                <a:moveTo>
                  <a:pt x="0" y="2656"/>
                </a:moveTo>
                <a:cubicBezTo>
                  <a:pt x="432" y="2680"/>
                  <a:pt x="1077" y="2953"/>
                  <a:pt x="2567" y="2438"/>
                </a:cubicBezTo>
                <a:cubicBezTo>
                  <a:pt x="4057" y="1923"/>
                  <a:pt x="5165" y="-471"/>
                  <a:pt x="7450" y="83"/>
                </a:cubicBezTo>
                <a:cubicBezTo>
                  <a:pt x="9735" y="637"/>
                  <a:pt x="11730" y="5128"/>
                  <a:pt x="14069" y="5300"/>
                </a:cubicBezTo>
                <a:cubicBezTo>
                  <a:pt x="16408" y="5472"/>
                  <a:pt x="18305" y="3601"/>
                  <a:pt x="19198" y="3046"/>
                </a:cubicBezTo>
              </a:path>
            </a:pathLst>
          </a:cu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任意多边形 39"/>
          <p:cNvSpPr/>
          <p:nvPr userDrawn="1">
            <p:custDataLst>
              <p:tags r:id="rId11"/>
            </p:custDataLst>
          </p:nvPr>
        </p:nvSpPr>
        <p:spPr>
          <a:xfrm>
            <a:off x="2540" y="4643120"/>
            <a:ext cx="12190730" cy="1539240"/>
          </a:xfrm>
          <a:custGeom>
            <a:avLst/>
            <a:gdLst>
              <a:gd name="connsiteX0" fmla="*/ 0 w 19198"/>
              <a:gd name="connsiteY0" fmla="*/ 1171 h 2424"/>
              <a:gd name="connsiteX1" fmla="*/ 2640 w 19198"/>
              <a:gd name="connsiteY1" fmla="*/ 1211 h 2424"/>
              <a:gd name="connsiteX2" fmla="*/ 7538 w 19198"/>
              <a:gd name="connsiteY2" fmla="*/ 57 h 2424"/>
              <a:gd name="connsiteX3" fmla="*/ 14121 w 19198"/>
              <a:gd name="connsiteY3" fmla="*/ 2416 h 2424"/>
              <a:gd name="connsiteX4" fmla="*/ 19198 w 19198"/>
              <a:gd name="connsiteY4" fmla="*/ 1401 h 2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98" h="2424">
                <a:moveTo>
                  <a:pt x="0" y="1171"/>
                </a:moveTo>
                <a:cubicBezTo>
                  <a:pt x="432" y="1185"/>
                  <a:pt x="1150" y="1514"/>
                  <a:pt x="2640" y="1211"/>
                </a:cubicBezTo>
                <a:cubicBezTo>
                  <a:pt x="4130" y="908"/>
                  <a:pt x="5253" y="-269"/>
                  <a:pt x="7538" y="57"/>
                </a:cubicBezTo>
                <a:cubicBezTo>
                  <a:pt x="9823" y="383"/>
                  <a:pt x="11782" y="2314"/>
                  <a:pt x="14121" y="2416"/>
                </a:cubicBezTo>
                <a:cubicBezTo>
                  <a:pt x="16460" y="2517"/>
                  <a:pt x="18305" y="1728"/>
                  <a:pt x="19198" y="1401"/>
                </a:cubicBezTo>
              </a:path>
            </a:pathLst>
          </a:custGeom>
          <a:noFill/>
          <a:ln w="19050">
            <a:solidFill>
              <a:schemeClr val="accent1">
                <a:alpha val="8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任意多边形 40"/>
          <p:cNvSpPr/>
          <p:nvPr userDrawn="1">
            <p:custDataLst>
              <p:tags r:id="rId12"/>
            </p:custDataLst>
          </p:nvPr>
        </p:nvSpPr>
        <p:spPr>
          <a:xfrm>
            <a:off x="2540" y="4864735"/>
            <a:ext cx="12190730" cy="1163955"/>
          </a:xfrm>
          <a:custGeom>
            <a:avLst/>
            <a:gdLst>
              <a:gd name="connsiteX0" fmla="*/ 0 w 19198"/>
              <a:gd name="connsiteY0" fmla="*/ 906 h 1833"/>
              <a:gd name="connsiteX1" fmla="*/ 2658 w 19198"/>
              <a:gd name="connsiteY1" fmla="*/ 1074 h 1833"/>
              <a:gd name="connsiteX2" fmla="*/ 7591 w 19198"/>
              <a:gd name="connsiteY2" fmla="*/ 63 h 1833"/>
              <a:gd name="connsiteX3" fmla="*/ 14175 w 19198"/>
              <a:gd name="connsiteY3" fmla="*/ 1819 h 1833"/>
              <a:gd name="connsiteX4" fmla="*/ 19198 w 19198"/>
              <a:gd name="connsiteY4" fmla="*/ 1136 h 1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98" h="1833">
                <a:moveTo>
                  <a:pt x="0" y="906"/>
                </a:moveTo>
                <a:cubicBezTo>
                  <a:pt x="432" y="920"/>
                  <a:pt x="1168" y="1377"/>
                  <a:pt x="2658" y="1074"/>
                </a:cubicBezTo>
                <a:cubicBezTo>
                  <a:pt x="4148" y="771"/>
                  <a:pt x="5306" y="-263"/>
                  <a:pt x="7591" y="63"/>
                </a:cubicBezTo>
                <a:cubicBezTo>
                  <a:pt x="9876" y="389"/>
                  <a:pt x="11836" y="1717"/>
                  <a:pt x="14175" y="1819"/>
                </a:cubicBezTo>
                <a:cubicBezTo>
                  <a:pt x="16514" y="1920"/>
                  <a:pt x="18305" y="1463"/>
                  <a:pt x="19198" y="1136"/>
                </a:cubicBezTo>
              </a:path>
            </a:pathLst>
          </a:custGeom>
          <a:noFill/>
          <a:ln w="19050">
            <a:solidFill>
              <a:schemeClr val="accent1">
                <a:alpha val="6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任意多边形 41"/>
          <p:cNvSpPr/>
          <p:nvPr userDrawn="1">
            <p:custDataLst>
              <p:tags r:id="rId13"/>
            </p:custDataLst>
          </p:nvPr>
        </p:nvSpPr>
        <p:spPr>
          <a:xfrm>
            <a:off x="1270" y="5117465"/>
            <a:ext cx="12190730" cy="730250"/>
          </a:xfrm>
          <a:custGeom>
            <a:avLst/>
            <a:gdLst>
              <a:gd name="connsiteX0" fmla="*/ 0 w 19198"/>
              <a:gd name="connsiteY0" fmla="*/ 606 h 1149"/>
              <a:gd name="connsiteX1" fmla="*/ 2696 w 19198"/>
              <a:gd name="connsiteY1" fmla="*/ 925 h 1149"/>
              <a:gd name="connsiteX2" fmla="*/ 7646 w 19198"/>
              <a:gd name="connsiteY2" fmla="*/ 72 h 1149"/>
              <a:gd name="connsiteX3" fmla="*/ 14265 w 19198"/>
              <a:gd name="connsiteY3" fmla="*/ 1101 h 1149"/>
              <a:gd name="connsiteX4" fmla="*/ 19198 w 19198"/>
              <a:gd name="connsiteY4" fmla="*/ 836 h 1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98" h="1150">
                <a:moveTo>
                  <a:pt x="0" y="606"/>
                </a:moveTo>
                <a:cubicBezTo>
                  <a:pt x="432" y="620"/>
                  <a:pt x="1206" y="1228"/>
                  <a:pt x="2696" y="925"/>
                </a:cubicBezTo>
                <a:cubicBezTo>
                  <a:pt x="4186" y="622"/>
                  <a:pt x="5361" y="-254"/>
                  <a:pt x="7646" y="72"/>
                </a:cubicBezTo>
                <a:cubicBezTo>
                  <a:pt x="9931" y="398"/>
                  <a:pt x="11926" y="999"/>
                  <a:pt x="14265" y="1101"/>
                </a:cubicBezTo>
                <a:cubicBezTo>
                  <a:pt x="16604" y="1202"/>
                  <a:pt x="18305" y="1163"/>
                  <a:pt x="19198" y="836"/>
                </a:cubicBezTo>
              </a:path>
            </a:pathLst>
          </a:custGeom>
          <a:noFill/>
          <a:ln w="19050">
            <a:solidFill>
              <a:schemeClr val="accent1">
                <a:alpha val="4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 userDrawn="1">
            <p:custDataLst>
              <p:tags r:id="rId14"/>
            </p:custDataLst>
          </p:nvPr>
        </p:nvSpPr>
        <p:spPr>
          <a:xfrm>
            <a:off x="7679690" y="5943600"/>
            <a:ext cx="239395" cy="239395"/>
          </a:xfrm>
          <a:prstGeom prst="ellipse">
            <a:avLst/>
          </a:prstGeom>
          <a:noFill/>
          <a:ln w="31750">
            <a:solidFill>
              <a:schemeClr val="accent1">
                <a:alpha val="36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  <p:sp>
        <p:nvSpPr>
          <p:cNvPr id="44" name="椭圆 43"/>
          <p:cNvSpPr/>
          <p:nvPr userDrawn="1">
            <p:custDataLst>
              <p:tags r:id="rId15"/>
            </p:custDataLst>
          </p:nvPr>
        </p:nvSpPr>
        <p:spPr>
          <a:xfrm>
            <a:off x="1955165" y="5185410"/>
            <a:ext cx="172085" cy="172085"/>
          </a:xfrm>
          <a:prstGeom prst="ellipse">
            <a:avLst/>
          </a:prstGeom>
          <a:noFill/>
          <a:ln w="31750">
            <a:solidFill>
              <a:schemeClr val="accent1">
                <a:alpha val="36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  <p:sp>
        <p:nvSpPr>
          <p:cNvPr id="45" name="椭圆 44"/>
          <p:cNvSpPr/>
          <p:nvPr userDrawn="1">
            <p:custDataLst>
              <p:tags r:id="rId16"/>
            </p:custDataLst>
          </p:nvPr>
        </p:nvSpPr>
        <p:spPr>
          <a:xfrm>
            <a:off x="10687685" y="5771515"/>
            <a:ext cx="172085" cy="172085"/>
          </a:xfrm>
          <a:prstGeom prst="ellipse">
            <a:avLst/>
          </a:prstGeom>
          <a:noFill/>
          <a:ln w="31750">
            <a:solidFill>
              <a:schemeClr val="accent1">
                <a:alpha val="36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  <p:sp>
        <p:nvSpPr>
          <p:cNvPr id="13" name="Text Placeholder 12"/>
          <p:cNvSpPr>
            <a:spLocks noGrp="1"/>
          </p:cNvSpPr>
          <p:nvPr>
            <p:ph type="body" idx="16389" hasCustomPrompt="1"/>
            <p:custDataLst>
              <p:tags r:id="rId17"/>
            </p:custDataLst>
          </p:nvPr>
        </p:nvSpPr>
        <p:spPr>
          <a:xfrm>
            <a:off x="2145771" y="2023745"/>
            <a:ext cx="7875058" cy="457200"/>
          </a:xfrm>
          <a:noFill/>
        </p:spPr>
        <p:txBody>
          <a:bodyPr vert="horz"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20XX YEAR</a:t>
            </a:r>
            <a:endParaRPr lang="zh-CN" altLang="en-US" smtClean="0"/>
          </a:p>
        </p:txBody>
      </p:sp>
      <p:sp>
        <p:nvSpPr>
          <p:cNvPr id="17" name="标题"/>
          <p:cNvSpPr>
            <a:spLocks noGrp="1"/>
          </p:cNvSpPr>
          <p:nvPr>
            <p:ph type="title" idx="16388" hasCustomPrompt="1"/>
            <p:custDataLst>
              <p:tags r:id="rId18"/>
            </p:custDataLst>
          </p:nvPr>
        </p:nvSpPr>
        <p:spPr>
          <a:xfrm>
            <a:off x="1903677" y="2531745"/>
            <a:ext cx="8384646" cy="1879600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vert="horz" wrap="square" lIns="0" tIns="0" rIns="0" bIns="0" rtlCol="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6000" b="0" i="0" u="none" strike="noStrike" kern="1200" cap="none" spc="0" normalizeH="0" baseline="0" noProof="1" smtClean="0">
                <a:ln>
                  <a:noFill/>
                  <a:prstDash val="sysDot"/>
                </a:ln>
                <a:solidFill>
                  <a:schemeClr val="accent1"/>
                </a:solidFill>
                <a:latin typeface="+mj-ea"/>
                <a:ea typeface="+mj-ea"/>
                <a:cs typeface="MiSans Normal" panose="00000500000000000000" charset="-122"/>
              </a:defRPr>
            </a:lvl1pPr>
          </a:lstStyle>
          <a:p>
            <a:pPr lvl="0"/>
            <a:r>
              <a:rPr>
                <a:sym typeface="+mn-ea"/>
              </a:rPr>
              <a:t>单击此处添加文档标题</a:t>
            </a:r>
            <a:endParaRPr>
              <a:sym typeface="+mn-ea"/>
            </a:endParaRPr>
          </a:p>
        </p:txBody>
      </p:sp>
      <p:sp>
        <p:nvSpPr>
          <p:cNvPr id="10" name="署名占位符 10"/>
          <p:cNvSpPr>
            <a:spLocks noGrp="1"/>
          </p:cNvSpPr>
          <p:nvPr>
            <p:ph type="body" sz="quarter" idx="16390" hasCustomPrompt="1"/>
            <p:custDataLst>
              <p:tags r:id="rId19"/>
            </p:custDataLst>
          </p:nvPr>
        </p:nvSpPr>
        <p:spPr>
          <a:xfrm>
            <a:off x="4812859" y="5590540"/>
            <a:ext cx="2540882" cy="533400"/>
          </a:xfrm>
        </p:spPr>
        <p:txBody>
          <a:bodyPr vert="horz" lIns="0" tIns="0" r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dirty="0"/>
              <a:t>BY WPS</a:t>
            </a:r>
            <a:endParaRPr lang="zh-CN" alt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章节页_1_4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3"/>
          <p:cNvSpPr>
            <a:spLocks noGrp="1"/>
          </p:cNvSpPr>
          <p:nvPr>
            <p:ph type="dt" sz="half" idx="16385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16386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6387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51" name="椭圆 50"/>
          <p:cNvSpPr/>
          <p:nvPr userDrawn="1">
            <p:custDataLst>
              <p:tags r:id="rId5"/>
            </p:custDataLst>
          </p:nvPr>
        </p:nvSpPr>
        <p:spPr>
          <a:xfrm>
            <a:off x="5124450" y="4385310"/>
            <a:ext cx="295275" cy="295275"/>
          </a:xfrm>
          <a:prstGeom prst="ellipse">
            <a:avLst/>
          </a:prstGeom>
          <a:noFill/>
          <a:ln w="31750">
            <a:solidFill>
              <a:schemeClr val="accent1">
                <a:alpha val="36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  <p:sp>
        <p:nvSpPr>
          <p:cNvPr id="52" name="任意多边形 51"/>
          <p:cNvSpPr/>
          <p:nvPr userDrawn="1">
            <p:custDataLst>
              <p:tags r:id="rId6"/>
            </p:custDataLst>
          </p:nvPr>
        </p:nvSpPr>
        <p:spPr>
          <a:xfrm>
            <a:off x="1270" y="4357370"/>
            <a:ext cx="12190730" cy="1986280"/>
          </a:xfrm>
          <a:custGeom>
            <a:avLst/>
            <a:gdLst>
              <a:gd name="connsiteX0" fmla="*/ 0 w 19198"/>
              <a:gd name="connsiteY0" fmla="*/ 2656 h 5310"/>
              <a:gd name="connsiteX1" fmla="*/ 2567 w 19198"/>
              <a:gd name="connsiteY1" fmla="*/ 2438 h 5310"/>
              <a:gd name="connsiteX2" fmla="*/ 7450 w 19198"/>
              <a:gd name="connsiteY2" fmla="*/ 83 h 5310"/>
              <a:gd name="connsiteX3" fmla="*/ 14069 w 19198"/>
              <a:gd name="connsiteY3" fmla="*/ 5300 h 5310"/>
              <a:gd name="connsiteX4" fmla="*/ 19198 w 19198"/>
              <a:gd name="connsiteY4" fmla="*/ 3046 h 53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98" h="5311">
                <a:moveTo>
                  <a:pt x="0" y="2656"/>
                </a:moveTo>
                <a:cubicBezTo>
                  <a:pt x="432" y="2680"/>
                  <a:pt x="1077" y="2953"/>
                  <a:pt x="2567" y="2438"/>
                </a:cubicBezTo>
                <a:cubicBezTo>
                  <a:pt x="4057" y="1923"/>
                  <a:pt x="5165" y="-471"/>
                  <a:pt x="7450" y="83"/>
                </a:cubicBezTo>
                <a:cubicBezTo>
                  <a:pt x="9735" y="637"/>
                  <a:pt x="11730" y="5128"/>
                  <a:pt x="14069" y="5300"/>
                </a:cubicBezTo>
                <a:cubicBezTo>
                  <a:pt x="16408" y="5472"/>
                  <a:pt x="18305" y="3601"/>
                  <a:pt x="19198" y="3046"/>
                </a:cubicBezTo>
              </a:path>
            </a:pathLst>
          </a:cu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任意多边形 52"/>
          <p:cNvSpPr/>
          <p:nvPr userDrawn="1">
            <p:custDataLst>
              <p:tags r:id="rId7"/>
            </p:custDataLst>
          </p:nvPr>
        </p:nvSpPr>
        <p:spPr>
          <a:xfrm>
            <a:off x="2540" y="4643120"/>
            <a:ext cx="12190730" cy="1539240"/>
          </a:xfrm>
          <a:custGeom>
            <a:avLst/>
            <a:gdLst>
              <a:gd name="connsiteX0" fmla="*/ 0 w 19198"/>
              <a:gd name="connsiteY0" fmla="*/ 1171 h 2424"/>
              <a:gd name="connsiteX1" fmla="*/ 2640 w 19198"/>
              <a:gd name="connsiteY1" fmla="*/ 1211 h 2424"/>
              <a:gd name="connsiteX2" fmla="*/ 7538 w 19198"/>
              <a:gd name="connsiteY2" fmla="*/ 57 h 2424"/>
              <a:gd name="connsiteX3" fmla="*/ 14121 w 19198"/>
              <a:gd name="connsiteY3" fmla="*/ 2416 h 2424"/>
              <a:gd name="connsiteX4" fmla="*/ 19198 w 19198"/>
              <a:gd name="connsiteY4" fmla="*/ 1401 h 2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98" h="2424">
                <a:moveTo>
                  <a:pt x="0" y="1171"/>
                </a:moveTo>
                <a:cubicBezTo>
                  <a:pt x="432" y="1185"/>
                  <a:pt x="1150" y="1514"/>
                  <a:pt x="2640" y="1211"/>
                </a:cubicBezTo>
                <a:cubicBezTo>
                  <a:pt x="4130" y="908"/>
                  <a:pt x="5253" y="-269"/>
                  <a:pt x="7538" y="57"/>
                </a:cubicBezTo>
                <a:cubicBezTo>
                  <a:pt x="9823" y="383"/>
                  <a:pt x="11782" y="2314"/>
                  <a:pt x="14121" y="2416"/>
                </a:cubicBezTo>
                <a:cubicBezTo>
                  <a:pt x="16460" y="2517"/>
                  <a:pt x="18305" y="1728"/>
                  <a:pt x="19198" y="1401"/>
                </a:cubicBezTo>
              </a:path>
            </a:pathLst>
          </a:custGeom>
          <a:noFill/>
          <a:ln w="19050">
            <a:solidFill>
              <a:schemeClr val="accent1">
                <a:alpha val="8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任意多边形 53"/>
          <p:cNvSpPr/>
          <p:nvPr userDrawn="1">
            <p:custDataLst>
              <p:tags r:id="rId8"/>
            </p:custDataLst>
          </p:nvPr>
        </p:nvSpPr>
        <p:spPr>
          <a:xfrm>
            <a:off x="2540" y="4864735"/>
            <a:ext cx="12190730" cy="1163955"/>
          </a:xfrm>
          <a:custGeom>
            <a:avLst/>
            <a:gdLst>
              <a:gd name="connsiteX0" fmla="*/ 0 w 19198"/>
              <a:gd name="connsiteY0" fmla="*/ 906 h 1833"/>
              <a:gd name="connsiteX1" fmla="*/ 2658 w 19198"/>
              <a:gd name="connsiteY1" fmla="*/ 1074 h 1833"/>
              <a:gd name="connsiteX2" fmla="*/ 7591 w 19198"/>
              <a:gd name="connsiteY2" fmla="*/ 63 h 1833"/>
              <a:gd name="connsiteX3" fmla="*/ 14175 w 19198"/>
              <a:gd name="connsiteY3" fmla="*/ 1819 h 1833"/>
              <a:gd name="connsiteX4" fmla="*/ 19198 w 19198"/>
              <a:gd name="connsiteY4" fmla="*/ 1136 h 1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98" h="1833">
                <a:moveTo>
                  <a:pt x="0" y="906"/>
                </a:moveTo>
                <a:cubicBezTo>
                  <a:pt x="432" y="920"/>
                  <a:pt x="1168" y="1377"/>
                  <a:pt x="2658" y="1074"/>
                </a:cubicBezTo>
                <a:cubicBezTo>
                  <a:pt x="4148" y="771"/>
                  <a:pt x="5306" y="-263"/>
                  <a:pt x="7591" y="63"/>
                </a:cubicBezTo>
                <a:cubicBezTo>
                  <a:pt x="9876" y="389"/>
                  <a:pt x="11836" y="1717"/>
                  <a:pt x="14175" y="1819"/>
                </a:cubicBezTo>
                <a:cubicBezTo>
                  <a:pt x="16514" y="1920"/>
                  <a:pt x="18305" y="1463"/>
                  <a:pt x="19198" y="1136"/>
                </a:cubicBezTo>
              </a:path>
            </a:pathLst>
          </a:custGeom>
          <a:noFill/>
          <a:ln w="19050">
            <a:solidFill>
              <a:schemeClr val="accent1">
                <a:alpha val="6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任意多边形 54"/>
          <p:cNvSpPr/>
          <p:nvPr userDrawn="1">
            <p:custDataLst>
              <p:tags r:id="rId9"/>
            </p:custDataLst>
          </p:nvPr>
        </p:nvSpPr>
        <p:spPr>
          <a:xfrm>
            <a:off x="1270" y="5117465"/>
            <a:ext cx="12190730" cy="730250"/>
          </a:xfrm>
          <a:custGeom>
            <a:avLst/>
            <a:gdLst>
              <a:gd name="connsiteX0" fmla="*/ 0 w 19198"/>
              <a:gd name="connsiteY0" fmla="*/ 606 h 1149"/>
              <a:gd name="connsiteX1" fmla="*/ 2696 w 19198"/>
              <a:gd name="connsiteY1" fmla="*/ 925 h 1149"/>
              <a:gd name="connsiteX2" fmla="*/ 7646 w 19198"/>
              <a:gd name="connsiteY2" fmla="*/ 72 h 1149"/>
              <a:gd name="connsiteX3" fmla="*/ 14265 w 19198"/>
              <a:gd name="connsiteY3" fmla="*/ 1101 h 1149"/>
              <a:gd name="connsiteX4" fmla="*/ 19198 w 19198"/>
              <a:gd name="connsiteY4" fmla="*/ 836 h 1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98" h="1150">
                <a:moveTo>
                  <a:pt x="0" y="606"/>
                </a:moveTo>
                <a:cubicBezTo>
                  <a:pt x="432" y="620"/>
                  <a:pt x="1206" y="1228"/>
                  <a:pt x="2696" y="925"/>
                </a:cubicBezTo>
                <a:cubicBezTo>
                  <a:pt x="4186" y="622"/>
                  <a:pt x="5361" y="-254"/>
                  <a:pt x="7646" y="72"/>
                </a:cubicBezTo>
                <a:cubicBezTo>
                  <a:pt x="9931" y="398"/>
                  <a:pt x="11926" y="999"/>
                  <a:pt x="14265" y="1101"/>
                </a:cubicBezTo>
                <a:cubicBezTo>
                  <a:pt x="16604" y="1202"/>
                  <a:pt x="18305" y="1163"/>
                  <a:pt x="19198" y="836"/>
                </a:cubicBezTo>
              </a:path>
            </a:pathLst>
          </a:custGeom>
          <a:noFill/>
          <a:ln w="19050">
            <a:solidFill>
              <a:schemeClr val="accent1">
                <a:alpha val="4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 userDrawn="1">
            <p:custDataLst>
              <p:tags r:id="rId10"/>
            </p:custDataLst>
          </p:nvPr>
        </p:nvSpPr>
        <p:spPr>
          <a:xfrm>
            <a:off x="7679690" y="5943600"/>
            <a:ext cx="239395" cy="239395"/>
          </a:xfrm>
          <a:prstGeom prst="ellipse">
            <a:avLst/>
          </a:prstGeom>
          <a:noFill/>
          <a:ln w="31750">
            <a:solidFill>
              <a:schemeClr val="accent1">
                <a:alpha val="36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  <p:sp>
        <p:nvSpPr>
          <p:cNvPr id="57" name="椭圆 56"/>
          <p:cNvSpPr/>
          <p:nvPr userDrawn="1">
            <p:custDataLst>
              <p:tags r:id="rId11"/>
            </p:custDataLst>
          </p:nvPr>
        </p:nvSpPr>
        <p:spPr>
          <a:xfrm>
            <a:off x="1955165" y="5185410"/>
            <a:ext cx="172085" cy="172085"/>
          </a:xfrm>
          <a:prstGeom prst="ellipse">
            <a:avLst/>
          </a:prstGeom>
          <a:noFill/>
          <a:ln w="31750">
            <a:solidFill>
              <a:schemeClr val="accent1">
                <a:alpha val="36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  <p:sp>
        <p:nvSpPr>
          <p:cNvPr id="58" name="椭圆 57"/>
          <p:cNvSpPr/>
          <p:nvPr userDrawn="1">
            <p:custDataLst>
              <p:tags r:id="rId12"/>
            </p:custDataLst>
          </p:nvPr>
        </p:nvSpPr>
        <p:spPr>
          <a:xfrm>
            <a:off x="10687685" y="5771515"/>
            <a:ext cx="172085" cy="172085"/>
          </a:xfrm>
          <a:prstGeom prst="ellipse">
            <a:avLst/>
          </a:prstGeom>
          <a:noFill/>
          <a:ln w="31750">
            <a:solidFill>
              <a:schemeClr val="accent1">
                <a:alpha val="36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  <p:sp>
        <p:nvSpPr>
          <p:cNvPr id="16" name="标题"/>
          <p:cNvSpPr txBox="1">
            <a:spLocks noGrp="1"/>
          </p:cNvSpPr>
          <p:nvPr>
            <p:ph type="title" idx="16388" hasCustomPrompt="1"/>
            <p:custDataLst>
              <p:tags r:id="rId13"/>
            </p:custDataLst>
          </p:nvPr>
        </p:nvSpPr>
        <p:spPr>
          <a:xfrm>
            <a:off x="1903942" y="2861310"/>
            <a:ext cx="8384117" cy="1524000"/>
          </a:xfrm>
          <a:prstGeom prst="rect">
            <a:avLst/>
          </a:prstGeom>
          <a:noFill/>
        </p:spPr>
        <p:txBody>
          <a:bodyPr vert="horz" wrap="square" lIns="0" tIns="0" rIns="0" bIns="0" rtlCol="0" anchor="t" anchorCtr="0">
            <a:normAutofit/>
          </a:bodyPr>
          <a:lstStyle>
            <a:defPPr>
              <a:defRPr lang="zh-CN"/>
            </a:defPPr>
            <a:lvl1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800" b="0" i="0" u="none" strike="noStrike" kern="1200" cap="none" spc="0" normalizeH="0" baseline="0" noProof="1" dirty="0">
                <a:solidFill>
                  <a:schemeClr val="accent1"/>
                </a:solidFill>
                <a:latin typeface="+mj-lt"/>
                <a:ea typeface="+mj-lt"/>
                <a:cs typeface="MiSans Normal" panose="00000500000000000000" charset="-122"/>
                <a:sym typeface="+mn-ea"/>
              </a:defRPr>
            </a:lvl1pPr>
          </a:lstStyle>
          <a:p>
            <a:pPr lvl="0" algn="l">
              <a:buClrTx/>
              <a:buSzTx/>
              <a:buFontTx/>
            </a:pPr>
            <a:r>
              <a:rPr>
                <a:sym typeface="+mn-ea"/>
              </a:rPr>
              <a:t>单击此处添加章节标题</a:t>
            </a:r>
            <a:endParaRPr>
              <a:sym typeface="+mn-ea"/>
            </a:endParaRPr>
          </a:p>
        </p:txBody>
      </p:sp>
      <p:sp>
        <p:nvSpPr>
          <p:cNvPr id="15" name="节编号"/>
          <p:cNvSpPr txBox="1">
            <a:spLocks noGrp="1"/>
          </p:cNvSpPr>
          <p:nvPr>
            <p:ph type="body" idx="16389" hasCustomPrompt="1"/>
            <p:custDataLst>
              <p:tags r:id="rId14"/>
            </p:custDataLst>
          </p:nvPr>
        </p:nvSpPr>
        <p:spPr>
          <a:xfrm>
            <a:off x="5332413" y="1235710"/>
            <a:ext cx="1527175" cy="152400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normAutofit/>
          </a:bodyPr>
          <a:lstStyle>
            <a:defPPr>
              <a:defRPr lang="zh-CN"/>
            </a:defPPr>
            <a:lvl1pPr marL="0" marR="0" lvl="0" indent="0" algn="ctr" defTabSz="914400" rtl="0" eaLnBrk="1" fontAlgn="auto" latinLnBrk="0" hangingPunct="1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7200" b="0" i="0" u="none" strike="noStrike" kern="1200" cap="none" spc="0" normalizeH="0" baseline="0" noProof="1" dirty="0">
                <a:ln w="12700" cmpd="sng">
                  <a:solidFill>
                    <a:schemeClr val="accent1"/>
                  </a:solidFill>
                  <a:prstDash val="solid"/>
                </a:ln>
                <a:noFill/>
                <a:latin typeface="+mj-lt"/>
                <a:ea typeface="+mj-lt"/>
                <a:cs typeface="MiSans Normal" panose="00000500000000000000" charset="-122"/>
                <a:sym typeface="+mn-ea"/>
              </a:defRPr>
            </a:lvl1pPr>
          </a:lstStyle>
          <a:p>
            <a:pPr lvl="0" algn="r">
              <a:buClrTx/>
              <a:buSzTx/>
              <a:buFontTx/>
            </a:pPr>
            <a:r>
              <a:rPr dirty="0">
                <a:sym typeface="+mn-ea"/>
              </a:rPr>
              <a:t>01</a:t>
            </a:r>
            <a:endParaRPr dirty="0">
              <a:sym typeface="+mn-ea"/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结束页_1_4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" name="直接连接符 23"/>
          <p:cNvCxnSpPr/>
          <p:nvPr userDrawn="1">
            <p:custDataLst>
              <p:tags r:id="rId2"/>
            </p:custDataLst>
          </p:nvPr>
        </p:nvCxnSpPr>
        <p:spPr>
          <a:xfrm>
            <a:off x="11137265" y="590550"/>
            <a:ext cx="13398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 userDrawn="1">
            <p:custDataLst>
              <p:tags r:id="rId3"/>
            </p:custDataLst>
          </p:nvPr>
        </p:nvCxnSpPr>
        <p:spPr>
          <a:xfrm>
            <a:off x="11137265" y="648970"/>
            <a:ext cx="13398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 userDrawn="1">
            <p:custDataLst>
              <p:tags r:id="rId4"/>
            </p:custDataLst>
          </p:nvPr>
        </p:nvCxnSpPr>
        <p:spPr>
          <a:xfrm>
            <a:off x="11137265" y="707390"/>
            <a:ext cx="13398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椭圆 14"/>
          <p:cNvSpPr/>
          <p:nvPr userDrawn="1">
            <p:custDataLst>
              <p:tags r:id="rId5"/>
            </p:custDataLst>
          </p:nvPr>
        </p:nvSpPr>
        <p:spPr>
          <a:xfrm flipH="1">
            <a:off x="7891780" y="3303270"/>
            <a:ext cx="71755" cy="71755"/>
          </a:xfrm>
          <a:prstGeom prst="ellipse">
            <a:avLst/>
          </a:prstGeom>
          <a:solidFill>
            <a:schemeClr val="bg1"/>
          </a:solidFill>
          <a:ln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16385"/>
            <p:custDataLst>
              <p:tags r:id="rId6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16386"/>
            <p:custDataLst>
              <p:tags r:id="rId7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6387"/>
            <p:custDataLst>
              <p:tags r:id="rId8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51" name="椭圆 50"/>
          <p:cNvSpPr/>
          <p:nvPr userDrawn="1">
            <p:custDataLst>
              <p:tags r:id="rId9"/>
            </p:custDataLst>
          </p:nvPr>
        </p:nvSpPr>
        <p:spPr>
          <a:xfrm>
            <a:off x="5124450" y="4385310"/>
            <a:ext cx="295275" cy="295275"/>
          </a:xfrm>
          <a:prstGeom prst="ellipse">
            <a:avLst/>
          </a:prstGeom>
          <a:noFill/>
          <a:ln w="31750">
            <a:solidFill>
              <a:schemeClr val="accent1">
                <a:alpha val="36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  <p:sp>
        <p:nvSpPr>
          <p:cNvPr id="52" name="任意多边形 51"/>
          <p:cNvSpPr/>
          <p:nvPr userDrawn="1">
            <p:custDataLst>
              <p:tags r:id="rId10"/>
            </p:custDataLst>
          </p:nvPr>
        </p:nvSpPr>
        <p:spPr>
          <a:xfrm>
            <a:off x="1270" y="4357370"/>
            <a:ext cx="12190730" cy="1986280"/>
          </a:xfrm>
          <a:custGeom>
            <a:avLst/>
            <a:gdLst>
              <a:gd name="connsiteX0" fmla="*/ 0 w 19198"/>
              <a:gd name="connsiteY0" fmla="*/ 2656 h 5310"/>
              <a:gd name="connsiteX1" fmla="*/ 2567 w 19198"/>
              <a:gd name="connsiteY1" fmla="*/ 2438 h 5310"/>
              <a:gd name="connsiteX2" fmla="*/ 7450 w 19198"/>
              <a:gd name="connsiteY2" fmla="*/ 83 h 5310"/>
              <a:gd name="connsiteX3" fmla="*/ 14069 w 19198"/>
              <a:gd name="connsiteY3" fmla="*/ 5300 h 5310"/>
              <a:gd name="connsiteX4" fmla="*/ 19198 w 19198"/>
              <a:gd name="connsiteY4" fmla="*/ 3046 h 53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98" h="5311">
                <a:moveTo>
                  <a:pt x="0" y="2656"/>
                </a:moveTo>
                <a:cubicBezTo>
                  <a:pt x="432" y="2680"/>
                  <a:pt x="1077" y="2953"/>
                  <a:pt x="2567" y="2438"/>
                </a:cubicBezTo>
                <a:cubicBezTo>
                  <a:pt x="4057" y="1923"/>
                  <a:pt x="5165" y="-471"/>
                  <a:pt x="7450" y="83"/>
                </a:cubicBezTo>
                <a:cubicBezTo>
                  <a:pt x="9735" y="637"/>
                  <a:pt x="11730" y="5128"/>
                  <a:pt x="14069" y="5300"/>
                </a:cubicBezTo>
                <a:cubicBezTo>
                  <a:pt x="16408" y="5472"/>
                  <a:pt x="18305" y="3601"/>
                  <a:pt x="19198" y="3046"/>
                </a:cubicBezTo>
              </a:path>
            </a:pathLst>
          </a:cu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任意多边形 52"/>
          <p:cNvSpPr/>
          <p:nvPr userDrawn="1">
            <p:custDataLst>
              <p:tags r:id="rId11"/>
            </p:custDataLst>
          </p:nvPr>
        </p:nvSpPr>
        <p:spPr>
          <a:xfrm>
            <a:off x="2540" y="4643120"/>
            <a:ext cx="12190730" cy="1539240"/>
          </a:xfrm>
          <a:custGeom>
            <a:avLst/>
            <a:gdLst>
              <a:gd name="connsiteX0" fmla="*/ 0 w 19198"/>
              <a:gd name="connsiteY0" fmla="*/ 1171 h 2424"/>
              <a:gd name="connsiteX1" fmla="*/ 2640 w 19198"/>
              <a:gd name="connsiteY1" fmla="*/ 1211 h 2424"/>
              <a:gd name="connsiteX2" fmla="*/ 7538 w 19198"/>
              <a:gd name="connsiteY2" fmla="*/ 57 h 2424"/>
              <a:gd name="connsiteX3" fmla="*/ 14121 w 19198"/>
              <a:gd name="connsiteY3" fmla="*/ 2416 h 2424"/>
              <a:gd name="connsiteX4" fmla="*/ 19198 w 19198"/>
              <a:gd name="connsiteY4" fmla="*/ 1401 h 2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98" h="2424">
                <a:moveTo>
                  <a:pt x="0" y="1171"/>
                </a:moveTo>
                <a:cubicBezTo>
                  <a:pt x="432" y="1185"/>
                  <a:pt x="1150" y="1514"/>
                  <a:pt x="2640" y="1211"/>
                </a:cubicBezTo>
                <a:cubicBezTo>
                  <a:pt x="4130" y="908"/>
                  <a:pt x="5253" y="-269"/>
                  <a:pt x="7538" y="57"/>
                </a:cubicBezTo>
                <a:cubicBezTo>
                  <a:pt x="9823" y="383"/>
                  <a:pt x="11782" y="2314"/>
                  <a:pt x="14121" y="2416"/>
                </a:cubicBezTo>
                <a:cubicBezTo>
                  <a:pt x="16460" y="2517"/>
                  <a:pt x="18305" y="1728"/>
                  <a:pt x="19198" y="1401"/>
                </a:cubicBezTo>
              </a:path>
            </a:pathLst>
          </a:custGeom>
          <a:noFill/>
          <a:ln w="19050">
            <a:solidFill>
              <a:schemeClr val="accent1">
                <a:alpha val="8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任意多边形 53"/>
          <p:cNvSpPr/>
          <p:nvPr userDrawn="1">
            <p:custDataLst>
              <p:tags r:id="rId12"/>
            </p:custDataLst>
          </p:nvPr>
        </p:nvSpPr>
        <p:spPr>
          <a:xfrm>
            <a:off x="2540" y="4864735"/>
            <a:ext cx="12190730" cy="1163955"/>
          </a:xfrm>
          <a:custGeom>
            <a:avLst/>
            <a:gdLst>
              <a:gd name="connsiteX0" fmla="*/ 0 w 19198"/>
              <a:gd name="connsiteY0" fmla="*/ 906 h 1833"/>
              <a:gd name="connsiteX1" fmla="*/ 2658 w 19198"/>
              <a:gd name="connsiteY1" fmla="*/ 1074 h 1833"/>
              <a:gd name="connsiteX2" fmla="*/ 7591 w 19198"/>
              <a:gd name="connsiteY2" fmla="*/ 63 h 1833"/>
              <a:gd name="connsiteX3" fmla="*/ 14175 w 19198"/>
              <a:gd name="connsiteY3" fmla="*/ 1819 h 1833"/>
              <a:gd name="connsiteX4" fmla="*/ 19198 w 19198"/>
              <a:gd name="connsiteY4" fmla="*/ 1136 h 1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98" h="1833">
                <a:moveTo>
                  <a:pt x="0" y="906"/>
                </a:moveTo>
                <a:cubicBezTo>
                  <a:pt x="432" y="920"/>
                  <a:pt x="1168" y="1377"/>
                  <a:pt x="2658" y="1074"/>
                </a:cubicBezTo>
                <a:cubicBezTo>
                  <a:pt x="4148" y="771"/>
                  <a:pt x="5306" y="-263"/>
                  <a:pt x="7591" y="63"/>
                </a:cubicBezTo>
                <a:cubicBezTo>
                  <a:pt x="9876" y="389"/>
                  <a:pt x="11836" y="1717"/>
                  <a:pt x="14175" y="1819"/>
                </a:cubicBezTo>
                <a:cubicBezTo>
                  <a:pt x="16514" y="1920"/>
                  <a:pt x="18305" y="1463"/>
                  <a:pt x="19198" y="1136"/>
                </a:cubicBezTo>
              </a:path>
            </a:pathLst>
          </a:custGeom>
          <a:noFill/>
          <a:ln w="19050">
            <a:solidFill>
              <a:schemeClr val="accent1">
                <a:alpha val="6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任意多边形 54"/>
          <p:cNvSpPr/>
          <p:nvPr userDrawn="1">
            <p:custDataLst>
              <p:tags r:id="rId13"/>
            </p:custDataLst>
          </p:nvPr>
        </p:nvSpPr>
        <p:spPr>
          <a:xfrm>
            <a:off x="1270" y="5117465"/>
            <a:ext cx="12190730" cy="730250"/>
          </a:xfrm>
          <a:custGeom>
            <a:avLst/>
            <a:gdLst>
              <a:gd name="connsiteX0" fmla="*/ 0 w 19198"/>
              <a:gd name="connsiteY0" fmla="*/ 606 h 1149"/>
              <a:gd name="connsiteX1" fmla="*/ 2696 w 19198"/>
              <a:gd name="connsiteY1" fmla="*/ 925 h 1149"/>
              <a:gd name="connsiteX2" fmla="*/ 7646 w 19198"/>
              <a:gd name="connsiteY2" fmla="*/ 72 h 1149"/>
              <a:gd name="connsiteX3" fmla="*/ 14265 w 19198"/>
              <a:gd name="connsiteY3" fmla="*/ 1101 h 1149"/>
              <a:gd name="connsiteX4" fmla="*/ 19198 w 19198"/>
              <a:gd name="connsiteY4" fmla="*/ 836 h 1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98" h="1150">
                <a:moveTo>
                  <a:pt x="0" y="606"/>
                </a:moveTo>
                <a:cubicBezTo>
                  <a:pt x="432" y="620"/>
                  <a:pt x="1206" y="1228"/>
                  <a:pt x="2696" y="925"/>
                </a:cubicBezTo>
                <a:cubicBezTo>
                  <a:pt x="4186" y="622"/>
                  <a:pt x="5361" y="-254"/>
                  <a:pt x="7646" y="72"/>
                </a:cubicBezTo>
                <a:cubicBezTo>
                  <a:pt x="9931" y="398"/>
                  <a:pt x="11926" y="999"/>
                  <a:pt x="14265" y="1101"/>
                </a:cubicBezTo>
                <a:cubicBezTo>
                  <a:pt x="16604" y="1202"/>
                  <a:pt x="18305" y="1163"/>
                  <a:pt x="19198" y="836"/>
                </a:cubicBezTo>
              </a:path>
            </a:pathLst>
          </a:custGeom>
          <a:noFill/>
          <a:ln w="19050">
            <a:solidFill>
              <a:schemeClr val="accent1">
                <a:alpha val="4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 userDrawn="1">
            <p:custDataLst>
              <p:tags r:id="rId14"/>
            </p:custDataLst>
          </p:nvPr>
        </p:nvSpPr>
        <p:spPr>
          <a:xfrm>
            <a:off x="7679690" y="5943600"/>
            <a:ext cx="239395" cy="239395"/>
          </a:xfrm>
          <a:prstGeom prst="ellipse">
            <a:avLst/>
          </a:prstGeom>
          <a:noFill/>
          <a:ln w="31750">
            <a:solidFill>
              <a:schemeClr val="accent1">
                <a:alpha val="36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  <p:sp>
        <p:nvSpPr>
          <p:cNvPr id="57" name="椭圆 56"/>
          <p:cNvSpPr/>
          <p:nvPr userDrawn="1">
            <p:custDataLst>
              <p:tags r:id="rId15"/>
            </p:custDataLst>
          </p:nvPr>
        </p:nvSpPr>
        <p:spPr>
          <a:xfrm>
            <a:off x="1955165" y="5185410"/>
            <a:ext cx="172085" cy="172085"/>
          </a:xfrm>
          <a:prstGeom prst="ellipse">
            <a:avLst/>
          </a:prstGeom>
          <a:noFill/>
          <a:ln w="31750">
            <a:solidFill>
              <a:schemeClr val="accent1">
                <a:alpha val="36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  <p:sp>
        <p:nvSpPr>
          <p:cNvPr id="58" name="椭圆 57"/>
          <p:cNvSpPr/>
          <p:nvPr userDrawn="1">
            <p:custDataLst>
              <p:tags r:id="rId16"/>
            </p:custDataLst>
          </p:nvPr>
        </p:nvSpPr>
        <p:spPr>
          <a:xfrm>
            <a:off x="10687685" y="5771515"/>
            <a:ext cx="172085" cy="172085"/>
          </a:xfrm>
          <a:prstGeom prst="ellipse">
            <a:avLst/>
          </a:prstGeom>
          <a:noFill/>
          <a:ln w="31750">
            <a:solidFill>
              <a:schemeClr val="accent1">
                <a:alpha val="36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  <p:sp>
        <p:nvSpPr>
          <p:cNvPr id="11" name="Subtitle 10"/>
          <p:cNvSpPr>
            <a:spLocks noGrp="1"/>
          </p:cNvSpPr>
          <p:nvPr>
            <p:ph type="body" idx="16389" hasCustomPrompt="1"/>
            <p:custDataLst>
              <p:tags r:id="rId17"/>
            </p:custDataLst>
          </p:nvPr>
        </p:nvSpPr>
        <p:spPr>
          <a:xfrm>
            <a:off x="3364971" y="1967230"/>
            <a:ext cx="5449358" cy="457200"/>
          </a:xfrm>
          <a:noFill/>
        </p:spPr>
        <p:txBody>
          <a:bodyPr vert="horz"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THE END</a:t>
            </a:r>
            <a:endParaRPr lang="zh-CN" altLang="en-US"/>
          </a:p>
        </p:txBody>
      </p:sp>
      <p:sp>
        <p:nvSpPr>
          <p:cNvPr id="21" name="标题"/>
          <p:cNvSpPr txBox="1">
            <a:spLocks noGrp="1"/>
          </p:cNvSpPr>
          <p:nvPr>
            <p:ph type="title" idx="16388" hasCustomPrompt="1"/>
            <p:custDataLst>
              <p:tags r:id="rId18"/>
            </p:custDataLst>
          </p:nvPr>
        </p:nvSpPr>
        <p:spPr>
          <a:xfrm>
            <a:off x="3364089" y="2475230"/>
            <a:ext cx="5451122" cy="1016000"/>
          </a:xfrm>
          <a:prstGeom prst="rect">
            <a:avLst/>
          </a:prstGeom>
          <a:noFill/>
        </p:spPr>
        <p:txBody>
          <a:bodyPr vert="horz" wrap="square" lIns="0" tIns="0" rIns="0" bIns="0" rtlCol="0" anchor="t" anchorCtr="0">
            <a:normAutofit/>
          </a:bodyPr>
          <a:lstStyle>
            <a:defPPr>
              <a:defRPr lang="zh-CN"/>
            </a:defPPr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6400" b="0" i="0" u="none" strike="noStrike" kern="1200" cap="none" spc="0" normalizeH="0" baseline="0" noProof="1" dirty="0">
                <a:solidFill>
                  <a:schemeClr val="accent1"/>
                </a:solidFill>
                <a:latin typeface="+mj-lt"/>
                <a:ea typeface="+mj-lt"/>
                <a:cs typeface="MiSans Normal" panose="00000500000000000000" charset="-122"/>
                <a:sym typeface="+mn-ea"/>
              </a:defRPr>
            </a:lvl1pPr>
          </a:lstStyle>
          <a:p>
            <a:pPr lvl="0" algn="l"/>
            <a:r>
              <a:rPr>
                <a:sym typeface="+mn-ea"/>
              </a:rPr>
              <a:t>谢谢观看</a:t>
            </a:r>
            <a:endParaRPr>
              <a:sym typeface="+mn-ea"/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目录页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Subtitle 10"/>
          <p:cNvSpPr>
            <a:spLocks noGrp="1"/>
          </p:cNvSpPr>
          <p:nvPr>
            <p:ph type="subTitle" idx="17826305" hasCustomPrompt="1"/>
            <p:custDataLst>
              <p:tags r:id="rId5"/>
            </p:custDataLst>
          </p:nvPr>
        </p:nvSpPr>
        <p:spPr>
          <a:xfrm>
            <a:off x="761471" y="2667000"/>
            <a:ext cx="2363258" cy="4572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CONTENTS</a:t>
            </a:r>
            <a:endParaRPr lang="zh-CN" altLang="en-US"/>
          </a:p>
        </p:txBody>
      </p:sp>
      <p:sp>
        <p:nvSpPr>
          <p:cNvPr id="12" name="Title 11"/>
          <p:cNvSpPr>
            <a:spLocks noGrp="1"/>
          </p:cNvSpPr>
          <p:nvPr>
            <p:ph type="ctrTitle" idx="17826049" hasCustomPrompt="1"/>
            <p:custDataLst>
              <p:tags r:id="rId6"/>
            </p:custDataLst>
          </p:nvPr>
        </p:nvSpPr>
        <p:spPr>
          <a:xfrm>
            <a:off x="760942" y="3175000"/>
            <a:ext cx="2364317" cy="7620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None/>
              <a:defRPr sz="4800" b="1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目录</a:t>
            </a:r>
            <a:endParaRPr lang="zh-CN" alt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319883777" hasCustomPrompt="1"/>
            <p:custDataLst>
              <p:tags r:id="rId7"/>
            </p:custDataLst>
          </p:nvPr>
        </p:nvSpPr>
        <p:spPr>
          <a:xfrm>
            <a:off x="4070350" y="22860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01</a:t>
            </a:r>
            <a:endParaRPr lang="zh-CN" altLang="en-US" smtClean="0"/>
          </a:p>
        </p:txBody>
      </p:sp>
      <p:sp>
        <p:nvSpPr>
          <p:cNvPr id="14" name="装饰  3"/>
          <p:cNvSpPr>
            <a:spLocks noGrp="1"/>
          </p:cNvSpPr>
          <p:nvPr>
            <p:ph type="body" idx="319883522" hasCustomPrompt="1"/>
            <p:custDataLst>
              <p:tags r:id="rId8"/>
            </p:custDataLst>
          </p:nvPr>
        </p:nvSpPr>
        <p:spPr>
          <a:xfrm>
            <a:off x="4851400" y="22098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5" name="Text Placeholder 14"/>
          <p:cNvSpPr>
            <a:spLocks noGrp="1"/>
          </p:cNvSpPr>
          <p:nvPr>
            <p:ph type="body" idx="51446017" hasCustomPrompt="1"/>
            <p:custDataLst>
              <p:tags r:id="rId9"/>
            </p:custDataLst>
          </p:nvPr>
        </p:nvSpPr>
        <p:spPr>
          <a:xfrm>
            <a:off x="5080000" y="21336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6" name="Text Placeholder 15"/>
          <p:cNvSpPr>
            <a:spLocks noGrp="1"/>
          </p:cNvSpPr>
          <p:nvPr>
            <p:ph type="body" idx="319949313" hasCustomPrompt="1"/>
            <p:custDataLst>
              <p:tags r:id="rId10"/>
            </p:custDataLst>
          </p:nvPr>
        </p:nvSpPr>
        <p:spPr>
          <a:xfrm>
            <a:off x="7994650" y="22860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02</a:t>
            </a:r>
            <a:endParaRPr lang="zh-CN" altLang="en-US" smtClean="0"/>
          </a:p>
        </p:txBody>
      </p:sp>
      <p:sp>
        <p:nvSpPr>
          <p:cNvPr id="17" name="装饰  6"/>
          <p:cNvSpPr>
            <a:spLocks noGrp="1"/>
          </p:cNvSpPr>
          <p:nvPr>
            <p:ph type="body" idx="319949058" hasCustomPrompt="1"/>
            <p:custDataLst>
              <p:tags r:id="rId11"/>
            </p:custDataLst>
          </p:nvPr>
        </p:nvSpPr>
        <p:spPr>
          <a:xfrm>
            <a:off x="8775700" y="22098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8" name="Text Placeholder 17"/>
          <p:cNvSpPr>
            <a:spLocks noGrp="1"/>
          </p:cNvSpPr>
          <p:nvPr>
            <p:ph type="body" idx="51511553" hasCustomPrompt="1"/>
            <p:custDataLst>
              <p:tags r:id="rId12"/>
            </p:custDataLst>
          </p:nvPr>
        </p:nvSpPr>
        <p:spPr>
          <a:xfrm>
            <a:off x="9004300" y="21336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9" name="Text Placeholder 18"/>
          <p:cNvSpPr>
            <a:spLocks noGrp="1"/>
          </p:cNvSpPr>
          <p:nvPr>
            <p:ph type="body" idx="320014849" hasCustomPrompt="1"/>
            <p:custDataLst>
              <p:tags r:id="rId13"/>
            </p:custDataLst>
          </p:nvPr>
        </p:nvSpPr>
        <p:spPr>
          <a:xfrm>
            <a:off x="4070350" y="39624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03</a:t>
            </a:r>
            <a:endParaRPr lang="zh-CN" altLang="en-US" smtClean="0"/>
          </a:p>
        </p:txBody>
      </p:sp>
      <p:sp>
        <p:nvSpPr>
          <p:cNvPr id="20" name="装饰  9"/>
          <p:cNvSpPr>
            <a:spLocks noGrp="1"/>
          </p:cNvSpPr>
          <p:nvPr>
            <p:ph type="body" idx="320014594" hasCustomPrompt="1"/>
            <p:custDataLst>
              <p:tags r:id="rId14"/>
            </p:custDataLst>
          </p:nvPr>
        </p:nvSpPr>
        <p:spPr>
          <a:xfrm>
            <a:off x="4851400" y="38862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1" name="Text Placeholder 20"/>
          <p:cNvSpPr>
            <a:spLocks noGrp="1"/>
          </p:cNvSpPr>
          <p:nvPr>
            <p:ph type="body" idx="51577089" hasCustomPrompt="1"/>
            <p:custDataLst>
              <p:tags r:id="rId15"/>
            </p:custDataLst>
          </p:nvPr>
        </p:nvSpPr>
        <p:spPr>
          <a:xfrm>
            <a:off x="5080000" y="38100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2" name="Text Placeholder 21"/>
          <p:cNvSpPr>
            <a:spLocks noGrp="1"/>
          </p:cNvSpPr>
          <p:nvPr>
            <p:ph type="body" idx="320080385" hasCustomPrompt="1"/>
            <p:custDataLst>
              <p:tags r:id="rId16"/>
            </p:custDataLst>
          </p:nvPr>
        </p:nvSpPr>
        <p:spPr>
          <a:xfrm>
            <a:off x="7994650" y="39624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04</a:t>
            </a:r>
            <a:endParaRPr lang="zh-CN" altLang="en-US" smtClean="0"/>
          </a:p>
        </p:txBody>
      </p:sp>
      <p:sp>
        <p:nvSpPr>
          <p:cNvPr id="23" name="装饰  2"/>
          <p:cNvSpPr>
            <a:spLocks noGrp="1"/>
          </p:cNvSpPr>
          <p:nvPr>
            <p:ph type="body" idx="320080130" hasCustomPrompt="1"/>
            <p:custDataLst>
              <p:tags r:id="rId17"/>
            </p:custDataLst>
          </p:nvPr>
        </p:nvSpPr>
        <p:spPr>
          <a:xfrm>
            <a:off x="8775700" y="38862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4" name="Text Placeholder 23"/>
          <p:cNvSpPr>
            <a:spLocks noGrp="1"/>
          </p:cNvSpPr>
          <p:nvPr>
            <p:ph type="body" idx="51642625" hasCustomPrompt="1"/>
            <p:custDataLst>
              <p:tags r:id="rId18"/>
            </p:custDataLst>
          </p:nvPr>
        </p:nvSpPr>
        <p:spPr>
          <a:xfrm>
            <a:off x="9004300" y="38100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184" y="723122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1584" y="723123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184" y="2323322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884" y="523097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84" y="523097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4" Type="http://schemas.openxmlformats.org/officeDocument/2006/relationships/theme" Target="../theme/theme2.xml"/><Relationship Id="rId73" Type="http://schemas.openxmlformats.org/officeDocument/2006/relationships/tags" Target="../tags/tag737.xml"/><Relationship Id="rId72" Type="http://schemas.openxmlformats.org/officeDocument/2006/relationships/tags" Target="../tags/tag736.xml"/><Relationship Id="rId71" Type="http://schemas.openxmlformats.org/officeDocument/2006/relationships/tags" Target="../tags/tag735.xml"/><Relationship Id="rId70" Type="http://schemas.openxmlformats.org/officeDocument/2006/relationships/tags" Target="../tags/tag734.xml"/><Relationship Id="rId7" Type="http://schemas.openxmlformats.org/officeDocument/2006/relationships/slideLayout" Target="../slideLayouts/slideLayout17.xml"/><Relationship Id="rId69" Type="http://schemas.openxmlformats.org/officeDocument/2006/relationships/tags" Target="../tags/tag733.xml"/><Relationship Id="rId68" Type="http://schemas.openxmlformats.org/officeDocument/2006/relationships/tags" Target="../tags/tag732.xml"/><Relationship Id="rId67" Type="http://schemas.openxmlformats.org/officeDocument/2006/relationships/tags" Target="../tags/tag731.xml"/><Relationship Id="rId66" Type="http://schemas.openxmlformats.org/officeDocument/2006/relationships/tags" Target="../tags/tag730.xml"/><Relationship Id="rId65" Type="http://schemas.openxmlformats.org/officeDocument/2006/relationships/tags" Target="../tags/tag729.xml"/><Relationship Id="rId64" Type="http://schemas.openxmlformats.org/officeDocument/2006/relationships/tags" Target="../tags/tag728.xml"/><Relationship Id="rId63" Type="http://schemas.openxmlformats.org/officeDocument/2006/relationships/tags" Target="../tags/tag727.xml"/><Relationship Id="rId62" Type="http://schemas.openxmlformats.org/officeDocument/2006/relationships/tags" Target="../tags/tag726.xml"/><Relationship Id="rId61" Type="http://schemas.openxmlformats.org/officeDocument/2006/relationships/tags" Target="../tags/tag725.xml"/><Relationship Id="rId60" Type="http://schemas.openxmlformats.org/officeDocument/2006/relationships/tags" Target="../tags/tag724.xml"/><Relationship Id="rId6" Type="http://schemas.openxmlformats.org/officeDocument/2006/relationships/slideLayout" Target="../slideLayouts/slideLayout16.xml"/><Relationship Id="rId59" Type="http://schemas.openxmlformats.org/officeDocument/2006/relationships/tags" Target="../tags/tag723.xml"/><Relationship Id="rId58" Type="http://schemas.openxmlformats.org/officeDocument/2006/relationships/slideLayout" Target="../slideLayouts/slideLayout68.xml"/><Relationship Id="rId57" Type="http://schemas.openxmlformats.org/officeDocument/2006/relationships/slideLayout" Target="../slideLayouts/slideLayout67.xml"/><Relationship Id="rId56" Type="http://schemas.openxmlformats.org/officeDocument/2006/relationships/slideLayout" Target="../slideLayouts/slideLayout66.xml"/><Relationship Id="rId55" Type="http://schemas.openxmlformats.org/officeDocument/2006/relationships/slideLayout" Target="../slideLayouts/slideLayout65.xml"/><Relationship Id="rId54" Type="http://schemas.openxmlformats.org/officeDocument/2006/relationships/slideLayout" Target="../slideLayouts/slideLayout64.xml"/><Relationship Id="rId53" Type="http://schemas.openxmlformats.org/officeDocument/2006/relationships/slideLayout" Target="../slideLayouts/slideLayout63.xml"/><Relationship Id="rId52" Type="http://schemas.openxmlformats.org/officeDocument/2006/relationships/slideLayout" Target="../slideLayouts/slideLayout62.xml"/><Relationship Id="rId51" Type="http://schemas.openxmlformats.org/officeDocument/2006/relationships/slideLayout" Target="../slideLayouts/slideLayout61.xml"/><Relationship Id="rId50" Type="http://schemas.openxmlformats.org/officeDocument/2006/relationships/slideLayout" Target="../slideLayouts/slideLayout60.xml"/><Relationship Id="rId5" Type="http://schemas.openxmlformats.org/officeDocument/2006/relationships/slideLayout" Target="../slideLayouts/slideLayout15.xml"/><Relationship Id="rId49" Type="http://schemas.openxmlformats.org/officeDocument/2006/relationships/slideLayout" Target="../slideLayouts/slideLayout59.xml"/><Relationship Id="rId48" Type="http://schemas.openxmlformats.org/officeDocument/2006/relationships/slideLayout" Target="../slideLayouts/slideLayout58.xml"/><Relationship Id="rId47" Type="http://schemas.openxmlformats.org/officeDocument/2006/relationships/slideLayout" Target="../slideLayouts/slideLayout57.xml"/><Relationship Id="rId46" Type="http://schemas.openxmlformats.org/officeDocument/2006/relationships/slideLayout" Target="../slideLayouts/slideLayout56.xml"/><Relationship Id="rId45" Type="http://schemas.openxmlformats.org/officeDocument/2006/relationships/slideLayout" Target="../slideLayouts/slideLayout55.xml"/><Relationship Id="rId44" Type="http://schemas.openxmlformats.org/officeDocument/2006/relationships/slideLayout" Target="../slideLayouts/slideLayout54.xml"/><Relationship Id="rId43" Type="http://schemas.openxmlformats.org/officeDocument/2006/relationships/slideLayout" Target="../slideLayouts/slideLayout53.xml"/><Relationship Id="rId42" Type="http://schemas.openxmlformats.org/officeDocument/2006/relationships/slideLayout" Target="../slideLayouts/slideLayout52.xml"/><Relationship Id="rId41" Type="http://schemas.openxmlformats.org/officeDocument/2006/relationships/slideLayout" Target="../slideLayouts/slideLayout51.xml"/><Relationship Id="rId40" Type="http://schemas.openxmlformats.org/officeDocument/2006/relationships/slideLayout" Target="../slideLayouts/slideLayout50.xml"/><Relationship Id="rId4" Type="http://schemas.openxmlformats.org/officeDocument/2006/relationships/slideLayout" Target="../slideLayouts/slideLayout14.xml"/><Relationship Id="rId39" Type="http://schemas.openxmlformats.org/officeDocument/2006/relationships/slideLayout" Target="../slideLayouts/slideLayout49.xml"/><Relationship Id="rId38" Type="http://schemas.openxmlformats.org/officeDocument/2006/relationships/slideLayout" Target="../slideLayouts/slideLayout48.xml"/><Relationship Id="rId37" Type="http://schemas.openxmlformats.org/officeDocument/2006/relationships/slideLayout" Target="../slideLayouts/slideLayout47.xml"/><Relationship Id="rId36" Type="http://schemas.openxmlformats.org/officeDocument/2006/relationships/slideLayout" Target="../slideLayouts/slideLayout46.xml"/><Relationship Id="rId35" Type="http://schemas.openxmlformats.org/officeDocument/2006/relationships/slideLayout" Target="../slideLayouts/slideLayout45.xml"/><Relationship Id="rId34" Type="http://schemas.openxmlformats.org/officeDocument/2006/relationships/slideLayout" Target="../slideLayouts/slideLayout44.xml"/><Relationship Id="rId33" Type="http://schemas.openxmlformats.org/officeDocument/2006/relationships/slideLayout" Target="../slideLayouts/slideLayout43.xml"/><Relationship Id="rId32" Type="http://schemas.openxmlformats.org/officeDocument/2006/relationships/slideLayout" Target="../slideLayouts/slideLayout42.xml"/><Relationship Id="rId31" Type="http://schemas.openxmlformats.org/officeDocument/2006/relationships/slideLayout" Target="../slideLayouts/slideLayout41.xml"/><Relationship Id="rId30" Type="http://schemas.openxmlformats.org/officeDocument/2006/relationships/slideLayout" Target="../slideLayouts/slideLayout40.xml"/><Relationship Id="rId3" Type="http://schemas.openxmlformats.org/officeDocument/2006/relationships/slideLayout" Target="../slideLayouts/slideLayout13.xml"/><Relationship Id="rId29" Type="http://schemas.openxmlformats.org/officeDocument/2006/relationships/slideLayout" Target="../slideLayouts/slideLayout39.xml"/><Relationship Id="rId28" Type="http://schemas.openxmlformats.org/officeDocument/2006/relationships/slideLayout" Target="../slideLayouts/slideLayout38.xml"/><Relationship Id="rId27" Type="http://schemas.openxmlformats.org/officeDocument/2006/relationships/slideLayout" Target="../slideLayouts/slideLayout37.xml"/><Relationship Id="rId26" Type="http://schemas.openxmlformats.org/officeDocument/2006/relationships/slideLayout" Target="../slideLayouts/slideLayout36.xml"/><Relationship Id="rId25" Type="http://schemas.openxmlformats.org/officeDocument/2006/relationships/slideLayout" Target="../slideLayouts/slideLayout35.xml"/><Relationship Id="rId24" Type="http://schemas.openxmlformats.org/officeDocument/2006/relationships/slideLayout" Target="../slideLayouts/slideLayout34.xml"/><Relationship Id="rId23" Type="http://schemas.openxmlformats.org/officeDocument/2006/relationships/slideLayout" Target="../slideLayouts/slideLayout33.xml"/><Relationship Id="rId22" Type="http://schemas.openxmlformats.org/officeDocument/2006/relationships/slideLayout" Target="../slideLayouts/slideLayout32.xml"/><Relationship Id="rId21" Type="http://schemas.openxmlformats.org/officeDocument/2006/relationships/slideLayout" Target="../slideLayouts/slideLayout31.xml"/><Relationship Id="rId20" Type="http://schemas.openxmlformats.org/officeDocument/2006/relationships/slideLayout" Target="../slideLayouts/slideLayout30.xml"/><Relationship Id="rId2" Type="http://schemas.openxmlformats.org/officeDocument/2006/relationships/slideLayout" Target="../slideLayouts/slideLayout12.xml"/><Relationship Id="rId19" Type="http://schemas.openxmlformats.org/officeDocument/2006/relationships/slideLayout" Target="../slideLayouts/slideLayout29.xml"/><Relationship Id="rId18" Type="http://schemas.openxmlformats.org/officeDocument/2006/relationships/slideLayout" Target="../slideLayouts/slideLayout28.xml"/><Relationship Id="rId17" Type="http://schemas.openxmlformats.org/officeDocument/2006/relationships/slideLayout" Target="../slideLayouts/slideLayout27.xml"/><Relationship Id="rId16" Type="http://schemas.openxmlformats.org/officeDocument/2006/relationships/slideLayout" Target="../slideLayouts/slideLayout26.xml"/><Relationship Id="rId15" Type="http://schemas.openxmlformats.org/officeDocument/2006/relationships/slideLayout" Target="../slideLayouts/slideLayout25.xml"/><Relationship Id="rId14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168" y="523113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168" y="1983613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altLang="zh-CN" dirty="0"/>
          </a:p>
          <a:p>
            <a:pPr lvl="5"/>
            <a:r>
              <a:rPr lang="zh-CN" altLang="en-US" dirty="0"/>
              <a:t>第六级</a:t>
            </a:r>
            <a:endParaRPr lang="en-US" altLang="zh-CN" dirty="0"/>
          </a:p>
          <a:p>
            <a:pPr marL="2971800" marR="0" lvl="6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zh-CN" altLang="en-US" dirty="0"/>
              <a:t>第七级</a:t>
            </a:r>
            <a:endParaRPr lang="en-US" altLang="zh-CN" dirty="0"/>
          </a:p>
          <a:p>
            <a:pPr marL="3429000" marR="0" lvl="7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zh-CN" altLang="en-US" dirty="0"/>
              <a:t>第八级</a:t>
            </a:r>
            <a:endParaRPr lang="en-US" altLang="zh-CN" dirty="0"/>
          </a:p>
          <a:p>
            <a:pPr marL="3886200" marR="0" lvl="8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zh-CN" altLang="en-US" dirty="0"/>
              <a:t>第九级</a:t>
            </a:r>
            <a:endParaRPr lang="en-US" altLang="zh-CN" dirty="0"/>
          </a:p>
          <a:p>
            <a:pPr marL="3886200" marR="0" lvl="8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lang="en-US" altLang="zh-CN" dirty="0"/>
          </a:p>
          <a:p>
            <a:pPr lvl="5"/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5pPr>
      <a:lvl6pPr marL="2514600" marR="0" indent="-22860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defRPr lang="zh-CN" altLang="en-US" sz="2400" kern="1200" dirty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altLang="zh-CN" sz="2400" kern="1200" dirty="0" smtClean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altLang="zh-CN" sz="2400" kern="1200" dirty="0" smtClean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8pPr>
      <a:lvl9pPr marL="3657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lang="en-US" altLang="zh-CN" sz="2400" kern="1200" dirty="0" smtClean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7"/>
          <p:cNvSpPr>
            <a:spLocks noGrp="1"/>
          </p:cNvSpPr>
          <p:nvPr>
            <p:ph type="dt" sz="half" idx="10"/>
            <p:custDataLst>
              <p:tags r:id="rId59"/>
            </p:custDataLst>
          </p:nvPr>
        </p:nvSpPr>
        <p:spPr>
          <a:xfrm>
            <a:off x="69596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60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61"/>
            </p:custDataLst>
          </p:nvPr>
        </p:nvSpPr>
        <p:spPr>
          <a:xfrm>
            <a:off x="8753983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2" name="文本占位符 1"/>
          <p:cNvSpPr txBox="1">
            <a:spLocks noGrp="1"/>
          </p:cNvSpPr>
          <p:nvPr>
            <p:ph type="body" idx="21"/>
            <p:custDataLst>
              <p:tags r:id="rId62"/>
            </p:custDataLst>
          </p:nvPr>
        </p:nvSpPr>
        <p:spPr>
          <a:xfrm>
            <a:off x="695960" y="1301749"/>
            <a:ext cx="10800000" cy="4873625"/>
          </a:xfrm>
          <a:prstGeom prst="rect">
            <a:avLst/>
          </a:prstGeom>
          <a:ln>
            <a:noFill/>
            <a:prstDash val="sysDash"/>
          </a:ln>
        </p:spPr>
        <p:txBody>
          <a:bodyPr vert="horz" lIns="90000" tIns="46800" rIns="90000" bIns="46800" rtlCol="0">
            <a:normAutofit/>
          </a:bodyPr>
          <a:lstStyle/>
          <a:p>
            <a:pPr marR="0" lvl="0" fontAlgn="auto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Tx/>
              <a:buChar char="●"/>
            </a:pPr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marR="0" lvl="1" fontAlgn="auto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Tx/>
              <a:buChar char="●"/>
              <a:tabLst>
                <a:tab pos="1609725" algn="l"/>
              </a:tabLst>
            </a:pPr>
            <a:r>
              <a:rPr dirty="0" err="1">
                <a:sym typeface="+mn-ea"/>
              </a:rPr>
              <a:t>二级</a:t>
            </a:r>
            <a:endParaRPr dirty="0">
              <a:sym typeface="+mn-ea"/>
            </a:endParaRPr>
          </a:p>
          <a:p>
            <a:pPr marR="0" lvl="2" fontAlgn="auto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Tx/>
              <a:buChar char="●"/>
            </a:pPr>
            <a:r>
              <a:rPr dirty="0" err="1">
                <a:sym typeface="+mn-ea"/>
              </a:rPr>
              <a:t>三级</a:t>
            </a:r>
            <a:endParaRPr dirty="0">
              <a:sym typeface="+mn-ea"/>
            </a:endParaRPr>
          </a:p>
          <a:p>
            <a:pPr marR="0" lvl="3" fontAlgn="auto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anose="05000000000000000000" charset="0"/>
              <a:buChar char=""/>
            </a:pPr>
            <a:r>
              <a:rPr dirty="0" err="1">
                <a:sym typeface="+mn-ea"/>
              </a:rPr>
              <a:t>四级</a:t>
            </a:r>
            <a:endParaRPr dirty="0">
              <a:sym typeface="+mn-ea"/>
            </a:endParaRPr>
          </a:p>
          <a:p>
            <a:pPr marR="0" lvl="4" fontAlgn="auto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Tx/>
            </a:pPr>
            <a:r>
              <a:rPr dirty="0" err="1">
                <a:sym typeface="+mn-ea"/>
              </a:rPr>
              <a:t>五级</a:t>
            </a:r>
            <a:endParaRPr dirty="0">
              <a:sym typeface="+mn-ea"/>
            </a:endParaRPr>
          </a:p>
        </p:txBody>
      </p:sp>
      <p:sp>
        <p:nvSpPr>
          <p:cNvPr id="3" name="标题占位符 2"/>
          <p:cNvSpPr>
            <a:spLocks noGrp="1"/>
          </p:cNvSpPr>
          <p:nvPr>
            <p:ph type="title"/>
            <p:custDataLst>
              <p:tags r:id="rId63"/>
            </p:custDataLst>
          </p:nvPr>
        </p:nvSpPr>
        <p:spPr>
          <a:xfrm>
            <a:off x="695960" y="360000"/>
            <a:ext cx="10800000" cy="720000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vert="horz" wrap="square" lIns="91440" tIns="45720" rIns="91440" bIns="45720" rtlCol="0" anchor="ctr">
            <a:normAutofit/>
          </a:bodyPr>
          <a:lstStyle/>
          <a:p>
            <a:pPr marL="0" marR="0" lvl="0" algn="ctr" fontAlgn="auto">
              <a:lnSpc>
                <a:spcPct val="100000"/>
              </a:lnSpc>
              <a:buClrTx/>
              <a:buSzTx/>
              <a:buFontTx/>
            </a:pPr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6" name="任意多边形 5"/>
          <p:cNvSpPr/>
          <p:nvPr userDrawn="1">
            <p:custDataLst>
              <p:tags r:id="rId64"/>
            </p:custDataLst>
          </p:nvPr>
        </p:nvSpPr>
        <p:spPr>
          <a:xfrm>
            <a:off x="1270" y="4357370"/>
            <a:ext cx="12190730" cy="1986280"/>
          </a:xfrm>
          <a:custGeom>
            <a:avLst/>
            <a:gdLst>
              <a:gd name="connsiteX0" fmla="*/ 0 w 19198"/>
              <a:gd name="connsiteY0" fmla="*/ 2656 h 5310"/>
              <a:gd name="connsiteX1" fmla="*/ 2567 w 19198"/>
              <a:gd name="connsiteY1" fmla="*/ 2438 h 5310"/>
              <a:gd name="connsiteX2" fmla="*/ 7450 w 19198"/>
              <a:gd name="connsiteY2" fmla="*/ 83 h 5310"/>
              <a:gd name="connsiteX3" fmla="*/ 14069 w 19198"/>
              <a:gd name="connsiteY3" fmla="*/ 5300 h 5310"/>
              <a:gd name="connsiteX4" fmla="*/ 19198 w 19198"/>
              <a:gd name="connsiteY4" fmla="*/ 3046 h 53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98" h="5311">
                <a:moveTo>
                  <a:pt x="0" y="2656"/>
                </a:moveTo>
                <a:cubicBezTo>
                  <a:pt x="432" y="2680"/>
                  <a:pt x="1077" y="2953"/>
                  <a:pt x="2567" y="2438"/>
                </a:cubicBezTo>
                <a:cubicBezTo>
                  <a:pt x="4057" y="1923"/>
                  <a:pt x="5165" y="-471"/>
                  <a:pt x="7450" y="83"/>
                </a:cubicBezTo>
                <a:cubicBezTo>
                  <a:pt x="9735" y="637"/>
                  <a:pt x="11730" y="5128"/>
                  <a:pt x="14069" y="5300"/>
                </a:cubicBezTo>
                <a:cubicBezTo>
                  <a:pt x="16408" y="5472"/>
                  <a:pt x="18305" y="3601"/>
                  <a:pt x="19198" y="3046"/>
                </a:cubicBezTo>
              </a:path>
            </a:pathLst>
          </a:custGeom>
          <a:noFill/>
          <a:ln w="19050">
            <a:solidFill>
              <a:schemeClr val="accent1">
                <a:alpha val="13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 userDrawn="1">
            <p:custDataLst>
              <p:tags r:id="rId65"/>
            </p:custDataLst>
          </p:nvPr>
        </p:nvSpPr>
        <p:spPr>
          <a:xfrm>
            <a:off x="2540" y="4643120"/>
            <a:ext cx="12190730" cy="1539240"/>
          </a:xfrm>
          <a:custGeom>
            <a:avLst/>
            <a:gdLst>
              <a:gd name="connsiteX0" fmla="*/ 0 w 19198"/>
              <a:gd name="connsiteY0" fmla="*/ 1171 h 2424"/>
              <a:gd name="connsiteX1" fmla="*/ 2640 w 19198"/>
              <a:gd name="connsiteY1" fmla="*/ 1211 h 2424"/>
              <a:gd name="connsiteX2" fmla="*/ 7538 w 19198"/>
              <a:gd name="connsiteY2" fmla="*/ 57 h 2424"/>
              <a:gd name="connsiteX3" fmla="*/ 14121 w 19198"/>
              <a:gd name="connsiteY3" fmla="*/ 2416 h 2424"/>
              <a:gd name="connsiteX4" fmla="*/ 19198 w 19198"/>
              <a:gd name="connsiteY4" fmla="*/ 1401 h 2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98" h="2424">
                <a:moveTo>
                  <a:pt x="0" y="1171"/>
                </a:moveTo>
                <a:cubicBezTo>
                  <a:pt x="432" y="1185"/>
                  <a:pt x="1150" y="1514"/>
                  <a:pt x="2640" y="1211"/>
                </a:cubicBezTo>
                <a:cubicBezTo>
                  <a:pt x="4130" y="908"/>
                  <a:pt x="5253" y="-269"/>
                  <a:pt x="7538" y="57"/>
                </a:cubicBezTo>
                <a:cubicBezTo>
                  <a:pt x="9823" y="383"/>
                  <a:pt x="11782" y="2314"/>
                  <a:pt x="14121" y="2416"/>
                </a:cubicBezTo>
                <a:cubicBezTo>
                  <a:pt x="16460" y="2517"/>
                  <a:pt x="18305" y="1728"/>
                  <a:pt x="19198" y="1401"/>
                </a:cubicBezTo>
              </a:path>
            </a:pathLst>
          </a:custGeom>
          <a:noFill/>
          <a:ln w="19050">
            <a:solidFill>
              <a:schemeClr val="accent1">
                <a:alpha val="13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 userDrawn="1">
            <p:custDataLst>
              <p:tags r:id="rId66"/>
            </p:custDataLst>
          </p:nvPr>
        </p:nvSpPr>
        <p:spPr>
          <a:xfrm>
            <a:off x="2540" y="4864735"/>
            <a:ext cx="12190730" cy="1163955"/>
          </a:xfrm>
          <a:custGeom>
            <a:avLst/>
            <a:gdLst>
              <a:gd name="connsiteX0" fmla="*/ 0 w 19198"/>
              <a:gd name="connsiteY0" fmla="*/ 906 h 1833"/>
              <a:gd name="connsiteX1" fmla="*/ 2658 w 19198"/>
              <a:gd name="connsiteY1" fmla="*/ 1074 h 1833"/>
              <a:gd name="connsiteX2" fmla="*/ 7591 w 19198"/>
              <a:gd name="connsiteY2" fmla="*/ 63 h 1833"/>
              <a:gd name="connsiteX3" fmla="*/ 14175 w 19198"/>
              <a:gd name="connsiteY3" fmla="*/ 1819 h 1833"/>
              <a:gd name="connsiteX4" fmla="*/ 19198 w 19198"/>
              <a:gd name="connsiteY4" fmla="*/ 1136 h 1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98" h="1833">
                <a:moveTo>
                  <a:pt x="0" y="906"/>
                </a:moveTo>
                <a:cubicBezTo>
                  <a:pt x="432" y="920"/>
                  <a:pt x="1168" y="1377"/>
                  <a:pt x="2658" y="1074"/>
                </a:cubicBezTo>
                <a:cubicBezTo>
                  <a:pt x="4148" y="771"/>
                  <a:pt x="5306" y="-263"/>
                  <a:pt x="7591" y="63"/>
                </a:cubicBezTo>
                <a:cubicBezTo>
                  <a:pt x="9876" y="389"/>
                  <a:pt x="11836" y="1717"/>
                  <a:pt x="14175" y="1819"/>
                </a:cubicBezTo>
                <a:cubicBezTo>
                  <a:pt x="16514" y="1920"/>
                  <a:pt x="18305" y="1463"/>
                  <a:pt x="19198" y="1136"/>
                </a:cubicBezTo>
              </a:path>
            </a:pathLst>
          </a:custGeom>
          <a:noFill/>
          <a:ln w="19050">
            <a:solidFill>
              <a:schemeClr val="accent1">
                <a:alpha val="13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 userDrawn="1">
            <p:custDataLst>
              <p:tags r:id="rId67"/>
            </p:custDataLst>
          </p:nvPr>
        </p:nvSpPr>
        <p:spPr>
          <a:xfrm>
            <a:off x="1270" y="5117465"/>
            <a:ext cx="12190730" cy="730250"/>
          </a:xfrm>
          <a:custGeom>
            <a:avLst/>
            <a:gdLst>
              <a:gd name="connsiteX0" fmla="*/ 0 w 19198"/>
              <a:gd name="connsiteY0" fmla="*/ 606 h 1149"/>
              <a:gd name="connsiteX1" fmla="*/ 2696 w 19198"/>
              <a:gd name="connsiteY1" fmla="*/ 925 h 1149"/>
              <a:gd name="connsiteX2" fmla="*/ 7646 w 19198"/>
              <a:gd name="connsiteY2" fmla="*/ 72 h 1149"/>
              <a:gd name="connsiteX3" fmla="*/ 14265 w 19198"/>
              <a:gd name="connsiteY3" fmla="*/ 1101 h 1149"/>
              <a:gd name="connsiteX4" fmla="*/ 19198 w 19198"/>
              <a:gd name="connsiteY4" fmla="*/ 836 h 1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98" h="1150">
                <a:moveTo>
                  <a:pt x="0" y="606"/>
                </a:moveTo>
                <a:cubicBezTo>
                  <a:pt x="432" y="620"/>
                  <a:pt x="1206" y="1228"/>
                  <a:pt x="2696" y="925"/>
                </a:cubicBezTo>
                <a:cubicBezTo>
                  <a:pt x="4186" y="622"/>
                  <a:pt x="5361" y="-254"/>
                  <a:pt x="7646" y="72"/>
                </a:cubicBezTo>
                <a:cubicBezTo>
                  <a:pt x="9931" y="398"/>
                  <a:pt x="11926" y="999"/>
                  <a:pt x="14265" y="1101"/>
                </a:cubicBezTo>
                <a:cubicBezTo>
                  <a:pt x="16604" y="1202"/>
                  <a:pt x="18305" y="1163"/>
                  <a:pt x="19198" y="836"/>
                </a:cubicBezTo>
              </a:path>
            </a:pathLst>
          </a:custGeom>
          <a:noFill/>
          <a:ln w="19050">
            <a:solidFill>
              <a:schemeClr val="accent1">
                <a:alpha val="13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>
            <p:custDataLst>
              <p:tags r:id="rId68"/>
            </p:custDataLst>
          </p:nvPr>
        </p:nvSpPr>
        <p:spPr>
          <a:xfrm>
            <a:off x="5124450" y="4385310"/>
            <a:ext cx="295275" cy="295275"/>
          </a:xfrm>
          <a:prstGeom prst="ellipse">
            <a:avLst/>
          </a:prstGeom>
          <a:noFill/>
          <a:ln w="31750">
            <a:solidFill>
              <a:schemeClr val="accent1">
                <a:alpha val="1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  <p:sp>
        <p:nvSpPr>
          <p:cNvPr id="14" name="椭圆 13"/>
          <p:cNvSpPr/>
          <p:nvPr userDrawn="1">
            <p:custDataLst>
              <p:tags r:id="rId69"/>
            </p:custDataLst>
          </p:nvPr>
        </p:nvSpPr>
        <p:spPr>
          <a:xfrm>
            <a:off x="7679690" y="5943600"/>
            <a:ext cx="239395" cy="239395"/>
          </a:xfrm>
          <a:prstGeom prst="ellipse">
            <a:avLst/>
          </a:prstGeom>
          <a:noFill/>
          <a:ln w="31750">
            <a:solidFill>
              <a:schemeClr val="accent1">
                <a:alpha val="1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  <p:sp>
        <p:nvSpPr>
          <p:cNvPr id="15" name="椭圆 14"/>
          <p:cNvSpPr/>
          <p:nvPr userDrawn="1">
            <p:custDataLst>
              <p:tags r:id="rId70"/>
            </p:custDataLst>
          </p:nvPr>
        </p:nvSpPr>
        <p:spPr>
          <a:xfrm>
            <a:off x="1955165" y="5185410"/>
            <a:ext cx="172085" cy="172085"/>
          </a:xfrm>
          <a:prstGeom prst="ellipse">
            <a:avLst/>
          </a:prstGeom>
          <a:noFill/>
          <a:ln w="31750">
            <a:solidFill>
              <a:schemeClr val="accent1">
                <a:alpha val="1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  <p:sp>
        <p:nvSpPr>
          <p:cNvPr id="16" name="椭圆 15"/>
          <p:cNvSpPr/>
          <p:nvPr userDrawn="1">
            <p:custDataLst>
              <p:tags r:id="rId71"/>
            </p:custDataLst>
          </p:nvPr>
        </p:nvSpPr>
        <p:spPr>
          <a:xfrm>
            <a:off x="10687685" y="5771515"/>
            <a:ext cx="172085" cy="172085"/>
          </a:xfrm>
          <a:prstGeom prst="ellipse">
            <a:avLst/>
          </a:prstGeom>
          <a:noFill/>
          <a:ln w="31750">
            <a:solidFill>
              <a:schemeClr val="accent1">
                <a:alpha val="1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  <p:sp>
        <p:nvSpPr>
          <p:cNvPr id="4" name="KSO_TEMPLATE" hidden="1"/>
          <p:cNvSpPr/>
          <p:nvPr userDrawn="1">
            <p:custDataLst>
              <p:tags r:id="rId72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  <a:solidFill>
            <a:schemeClr val="bg1"/>
          </a:solidFill>
          <a:ln>
            <a:solidFill>
              <a:srgbClr val="DCD6CA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73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  <p:sldLayoutId id="2147483674" r:id="rId15"/>
    <p:sldLayoutId id="2147483675" r:id="rId16"/>
    <p:sldLayoutId id="2147483676" r:id="rId17"/>
    <p:sldLayoutId id="2147483677" r:id="rId18"/>
    <p:sldLayoutId id="2147483678" r:id="rId19"/>
    <p:sldLayoutId id="2147483679" r:id="rId20"/>
    <p:sldLayoutId id="2147483680" r:id="rId21"/>
    <p:sldLayoutId id="2147483681" r:id="rId22"/>
    <p:sldLayoutId id="2147483682" r:id="rId23"/>
    <p:sldLayoutId id="2147483683" r:id="rId24"/>
    <p:sldLayoutId id="2147483684" r:id="rId25"/>
    <p:sldLayoutId id="2147483685" r:id="rId26"/>
    <p:sldLayoutId id="2147483686" r:id="rId27"/>
    <p:sldLayoutId id="2147483687" r:id="rId28"/>
    <p:sldLayoutId id="2147483688" r:id="rId29"/>
    <p:sldLayoutId id="2147483689" r:id="rId30"/>
    <p:sldLayoutId id="2147483690" r:id="rId31"/>
    <p:sldLayoutId id="2147483691" r:id="rId32"/>
    <p:sldLayoutId id="2147483692" r:id="rId33"/>
    <p:sldLayoutId id="2147483693" r:id="rId34"/>
    <p:sldLayoutId id="2147483694" r:id="rId35"/>
    <p:sldLayoutId id="2147483695" r:id="rId36"/>
    <p:sldLayoutId id="2147483696" r:id="rId37"/>
    <p:sldLayoutId id="2147483697" r:id="rId38"/>
    <p:sldLayoutId id="2147483698" r:id="rId39"/>
    <p:sldLayoutId id="2147483699" r:id="rId40"/>
    <p:sldLayoutId id="2147483700" r:id="rId41"/>
    <p:sldLayoutId id="2147483701" r:id="rId42"/>
    <p:sldLayoutId id="2147483702" r:id="rId43"/>
    <p:sldLayoutId id="2147483703" r:id="rId44"/>
    <p:sldLayoutId id="2147483704" r:id="rId45"/>
    <p:sldLayoutId id="2147483705" r:id="rId46"/>
    <p:sldLayoutId id="2147483706" r:id="rId47"/>
    <p:sldLayoutId id="2147483707" r:id="rId48"/>
    <p:sldLayoutId id="2147483708" r:id="rId49"/>
    <p:sldLayoutId id="2147483709" r:id="rId50"/>
    <p:sldLayoutId id="2147483710" r:id="rId51"/>
    <p:sldLayoutId id="2147483711" r:id="rId52"/>
    <p:sldLayoutId id="2147483712" r:id="rId53"/>
    <p:sldLayoutId id="2147483713" r:id="rId54"/>
    <p:sldLayoutId id="2147483714" r:id="rId55"/>
    <p:sldLayoutId id="2147483715" r:id="rId56"/>
    <p:sldLayoutId id="2147483716" r:id="rId57"/>
    <p:sldLayoutId id="2147483717" r:id="rId5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0" lang="zh-CN" altLang="en-US" sz="3200" b="0" i="0" u="none" strike="noStrike" kern="1200" cap="none" spc="300" normalizeH="0" baseline="0" smtClean="0">
          <a:ln>
            <a:noFill/>
            <a:prstDash val="sysDot"/>
          </a:ln>
          <a:solidFill>
            <a:schemeClr val="accent1"/>
          </a:solidFill>
          <a:latin typeface="+mj-lt"/>
          <a:ea typeface="+mj-lt"/>
          <a:cs typeface="MiSans Normal" panose="00000500000000000000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0" lang="zh-CN" altLang="en-US" sz="1800" b="0" i="0" u="none" strike="noStrike" kern="1200" cap="none" spc="150" normalizeH="0" baseline="0" noProof="1" dirty="0">
          <a:ln>
            <a:noFill/>
            <a:prstDash val="sysDot"/>
          </a:ln>
          <a:solidFill>
            <a:schemeClr val="tx1"/>
          </a:solidFill>
          <a:uFillTx/>
          <a:latin typeface="+mn-ea"/>
          <a:ea typeface="+mn-ea"/>
          <a:cs typeface="MiSans Normal" panose="00000500000000000000" charset="-122"/>
          <a:sym typeface="+mn-ea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0" sz="1600" b="0" i="0" u="none" strike="noStrike" kern="1200" cap="none" spc="150" normalizeH="0" baseline="0" noProof="1" dirty="0">
          <a:solidFill>
            <a:schemeClr val="tx1"/>
          </a:solidFill>
          <a:uFillTx/>
          <a:latin typeface="+mn-ea"/>
          <a:ea typeface="+mn-ea"/>
          <a:cs typeface="MiSans Normal" panose="00000500000000000000" charset="-122"/>
          <a:sym typeface="+mn-ea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0" sz="1600" b="0" i="0" u="none" strike="noStrike" kern="1200" cap="none" spc="150" normalizeH="0" baseline="0" noProof="1" dirty="0">
          <a:solidFill>
            <a:schemeClr val="tx1"/>
          </a:solidFill>
          <a:uFillTx/>
          <a:latin typeface="+mn-ea"/>
          <a:ea typeface="+mn-ea"/>
          <a:cs typeface="MiSans Normal" panose="00000500000000000000" charset="-122"/>
          <a:sym typeface="+mn-ea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0" sz="1400" b="0" i="0" u="none" strike="noStrike" kern="1200" cap="none" spc="150" normalizeH="0" baseline="0" noProof="1" dirty="0">
          <a:solidFill>
            <a:schemeClr val="tx1"/>
          </a:solidFill>
          <a:uFillTx/>
          <a:latin typeface="+mn-ea"/>
          <a:ea typeface="+mn-ea"/>
          <a:cs typeface="MiSans Normal" panose="00000500000000000000" charset="-122"/>
          <a:sym typeface="+mn-ea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0" sz="1400" b="0" i="0" u="none" strike="noStrike" kern="1200" cap="none" spc="150" normalizeH="0" baseline="0" noProof="1" dirty="0">
          <a:solidFill>
            <a:schemeClr val="tx1"/>
          </a:solidFill>
          <a:uFillTx/>
          <a:latin typeface="+mn-ea"/>
          <a:ea typeface="+mn-ea"/>
          <a:cs typeface="MiSans Normal" panose="00000500000000000000" charset="-122"/>
          <a:sym typeface="+mn-ea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5.xml"/><Relationship Id="rId2" Type="http://schemas.openxmlformats.org/officeDocument/2006/relationships/tags" Target="../tags/tag739.xml"/><Relationship Id="rId1" Type="http://schemas.openxmlformats.org/officeDocument/2006/relationships/tags" Target="../tags/tag738.xml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50.xml"/><Relationship Id="rId6" Type="http://schemas.openxmlformats.org/officeDocument/2006/relationships/tags" Target="../tags/tag822.xml"/><Relationship Id="rId5" Type="http://schemas.openxmlformats.org/officeDocument/2006/relationships/image" Target="../media/image20.png"/><Relationship Id="rId4" Type="http://schemas.openxmlformats.org/officeDocument/2006/relationships/tags" Target="../tags/tag821.xml"/><Relationship Id="rId3" Type="http://schemas.openxmlformats.org/officeDocument/2006/relationships/tags" Target="../tags/tag820.xml"/><Relationship Id="rId2" Type="http://schemas.openxmlformats.org/officeDocument/2006/relationships/tags" Target="../tags/tag819.xml"/><Relationship Id="rId1" Type="http://schemas.openxmlformats.org/officeDocument/2006/relationships/tags" Target="../tags/tag818.xml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50.xml"/><Relationship Id="rId6" Type="http://schemas.openxmlformats.org/officeDocument/2006/relationships/tags" Target="../tags/tag827.xml"/><Relationship Id="rId5" Type="http://schemas.openxmlformats.org/officeDocument/2006/relationships/image" Target="../media/image21.png"/><Relationship Id="rId4" Type="http://schemas.openxmlformats.org/officeDocument/2006/relationships/tags" Target="../tags/tag826.xml"/><Relationship Id="rId3" Type="http://schemas.openxmlformats.org/officeDocument/2006/relationships/tags" Target="../tags/tag825.xml"/><Relationship Id="rId2" Type="http://schemas.openxmlformats.org/officeDocument/2006/relationships/tags" Target="../tags/tag824.xml"/><Relationship Id="rId1" Type="http://schemas.openxmlformats.org/officeDocument/2006/relationships/tags" Target="../tags/tag823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835.xml"/><Relationship Id="rId8" Type="http://schemas.openxmlformats.org/officeDocument/2006/relationships/tags" Target="../tags/tag834.xml"/><Relationship Id="rId7" Type="http://schemas.openxmlformats.org/officeDocument/2006/relationships/tags" Target="../tags/tag833.xml"/><Relationship Id="rId6" Type="http://schemas.openxmlformats.org/officeDocument/2006/relationships/tags" Target="../tags/tag832.xml"/><Relationship Id="rId5" Type="http://schemas.openxmlformats.org/officeDocument/2006/relationships/image" Target="../media/image22.jpeg"/><Relationship Id="rId4" Type="http://schemas.openxmlformats.org/officeDocument/2006/relationships/tags" Target="../tags/tag831.xml"/><Relationship Id="rId3" Type="http://schemas.openxmlformats.org/officeDocument/2006/relationships/tags" Target="../tags/tag830.xml"/><Relationship Id="rId2" Type="http://schemas.openxmlformats.org/officeDocument/2006/relationships/tags" Target="../tags/tag829.xml"/><Relationship Id="rId14" Type="http://schemas.openxmlformats.org/officeDocument/2006/relationships/slideLayout" Target="../slideLayouts/slideLayout49.xml"/><Relationship Id="rId13" Type="http://schemas.openxmlformats.org/officeDocument/2006/relationships/tags" Target="../tags/tag838.xml"/><Relationship Id="rId12" Type="http://schemas.openxmlformats.org/officeDocument/2006/relationships/tags" Target="../tags/tag837.xml"/><Relationship Id="rId11" Type="http://schemas.openxmlformats.org/officeDocument/2006/relationships/tags" Target="../tags/tag836.xml"/><Relationship Id="rId10" Type="http://schemas.openxmlformats.org/officeDocument/2006/relationships/image" Target="../media/image23.jpeg"/><Relationship Id="rId1" Type="http://schemas.openxmlformats.org/officeDocument/2006/relationships/tags" Target="../tags/tag828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6.xml"/><Relationship Id="rId3" Type="http://schemas.openxmlformats.org/officeDocument/2006/relationships/tags" Target="../tags/tag841.xml"/><Relationship Id="rId2" Type="http://schemas.openxmlformats.org/officeDocument/2006/relationships/tags" Target="../tags/tag840.xml"/><Relationship Id="rId1" Type="http://schemas.openxmlformats.org/officeDocument/2006/relationships/tags" Target="../tags/tag839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849.xml"/><Relationship Id="rId8" Type="http://schemas.openxmlformats.org/officeDocument/2006/relationships/tags" Target="../tags/tag848.xml"/><Relationship Id="rId7" Type="http://schemas.openxmlformats.org/officeDocument/2006/relationships/tags" Target="../tags/tag847.xml"/><Relationship Id="rId6" Type="http://schemas.openxmlformats.org/officeDocument/2006/relationships/tags" Target="../tags/tag846.xml"/><Relationship Id="rId5" Type="http://schemas.openxmlformats.org/officeDocument/2006/relationships/tags" Target="../tags/tag845.xml"/><Relationship Id="rId4" Type="http://schemas.openxmlformats.org/officeDocument/2006/relationships/tags" Target="../tags/tag844.xml"/><Relationship Id="rId3" Type="http://schemas.openxmlformats.org/officeDocument/2006/relationships/image" Target="../media/image24.jpeg"/><Relationship Id="rId2" Type="http://schemas.openxmlformats.org/officeDocument/2006/relationships/tags" Target="../tags/tag843.xml"/><Relationship Id="rId17" Type="http://schemas.openxmlformats.org/officeDocument/2006/relationships/slideLayout" Target="../slideLayouts/slideLayout48.xml"/><Relationship Id="rId16" Type="http://schemas.openxmlformats.org/officeDocument/2006/relationships/tags" Target="../tags/tag856.xml"/><Relationship Id="rId15" Type="http://schemas.openxmlformats.org/officeDocument/2006/relationships/tags" Target="../tags/tag855.xml"/><Relationship Id="rId14" Type="http://schemas.openxmlformats.org/officeDocument/2006/relationships/tags" Target="../tags/tag854.xml"/><Relationship Id="rId13" Type="http://schemas.openxmlformats.org/officeDocument/2006/relationships/tags" Target="../tags/tag853.xml"/><Relationship Id="rId12" Type="http://schemas.openxmlformats.org/officeDocument/2006/relationships/tags" Target="../tags/tag852.xml"/><Relationship Id="rId11" Type="http://schemas.openxmlformats.org/officeDocument/2006/relationships/tags" Target="../tags/tag851.xml"/><Relationship Id="rId10" Type="http://schemas.openxmlformats.org/officeDocument/2006/relationships/tags" Target="../tags/tag850.xml"/><Relationship Id="rId1" Type="http://schemas.openxmlformats.org/officeDocument/2006/relationships/tags" Target="../tags/tag842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864.xml"/><Relationship Id="rId8" Type="http://schemas.openxmlformats.org/officeDocument/2006/relationships/tags" Target="../tags/tag863.xml"/><Relationship Id="rId7" Type="http://schemas.openxmlformats.org/officeDocument/2006/relationships/tags" Target="../tags/tag862.xml"/><Relationship Id="rId6" Type="http://schemas.openxmlformats.org/officeDocument/2006/relationships/tags" Target="../tags/tag861.xml"/><Relationship Id="rId5" Type="http://schemas.openxmlformats.org/officeDocument/2006/relationships/tags" Target="../tags/tag860.xml"/><Relationship Id="rId4" Type="http://schemas.openxmlformats.org/officeDocument/2006/relationships/image" Target="../media/image25.jpeg"/><Relationship Id="rId3" Type="http://schemas.openxmlformats.org/officeDocument/2006/relationships/tags" Target="../tags/tag859.xml"/><Relationship Id="rId2" Type="http://schemas.openxmlformats.org/officeDocument/2006/relationships/tags" Target="../tags/tag858.xml"/><Relationship Id="rId13" Type="http://schemas.openxmlformats.org/officeDocument/2006/relationships/slideLayout" Target="../slideLayouts/slideLayout47.xml"/><Relationship Id="rId12" Type="http://schemas.openxmlformats.org/officeDocument/2006/relationships/tags" Target="../tags/tag867.xml"/><Relationship Id="rId11" Type="http://schemas.openxmlformats.org/officeDocument/2006/relationships/tags" Target="../tags/tag866.xml"/><Relationship Id="rId10" Type="http://schemas.openxmlformats.org/officeDocument/2006/relationships/tags" Target="../tags/tag865.xml"/><Relationship Id="rId1" Type="http://schemas.openxmlformats.org/officeDocument/2006/relationships/tags" Target="../tags/tag857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image" Target="../media/image27.jpeg"/><Relationship Id="rId8" Type="http://schemas.openxmlformats.org/officeDocument/2006/relationships/tags" Target="../tags/tag874.xml"/><Relationship Id="rId7" Type="http://schemas.openxmlformats.org/officeDocument/2006/relationships/tags" Target="../tags/tag873.xml"/><Relationship Id="rId6" Type="http://schemas.openxmlformats.org/officeDocument/2006/relationships/tags" Target="../tags/tag872.xml"/><Relationship Id="rId5" Type="http://schemas.openxmlformats.org/officeDocument/2006/relationships/tags" Target="../tags/tag871.xml"/><Relationship Id="rId4" Type="http://schemas.openxmlformats.org/officeDocument/2006/relationships/image" Target="../media/image26.jpeg"/><Relationship Id="rId3" Type="http://schemas.openxmlformats.org/officeDocument/2006/relationships/tags" Target="../tags/tag870.xml"/><Relationship Id="rId2" Type="http://schemas.openxmlformats.org/officeDocument/2006/relationships/tags" Target="../tags/tag869.xml"/><Relationship Id="rId13" Type="http://schemas.openxmlformats.org/officeDocument/2006/relationships/slideLayout" Target="../slideLayouts/slideLayout45.xml"/><Relationship Id="rId12" Type="http://schemas.openxmlformats.org/officeDocument/2006/relationships/tags" Target="../tags/tag877.xml"/><Relationship Id="rId11" Type="http://schemas.openxmlformats.org/officeDocument/2006/relationships/tags" Target="../tags/tag876.xml"/><Relationship Id="rId10" Type="http://schemas.openxmlformats.org/officeDocument/2006/relationships/tags" Target="../tags/tag875.xml"/><Relationship Id="rId1" Type="http://schemas.openxmlformats.org/officeDocument/2006/relationships/tags" Target="../tags/tag868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885.xml"/><Relationship Id="rId8" Type="http://schemas.openxmlformats.org/officeDocument/2006/relationships/tags" Target="../tags/tag884.xml"/><Relationship Id="rId7" Type="http://schemas.openxmlformats.org/officeDocument/2006/relationships/tags" Target="../tags/tag883.xml"/><Relationship Id="rId6" Type="http://schemas.openxmlformats.org/officeDocument/2006/relationships/tags" Target="../tags/tag882.xml"/><Relationship Id="rId5" Type="http://schemas.openxmlformats.org/officeDocument/2006/relationships/tags" Target="../tags/tag881.xml"/><Relationship Id="rId4" Type="http://schemas.openxmlformats.org/officeDocument/2006/relationships/image" Target="../media/image28.jpeg"/><Relationship Id="rId3" Type="http://schemas.openxmlformats.org/officeDocument/2006/relationships/tags" Target="../tags/tag880.xml"/><Relationship Id="rId2" Type="http://schemas.openxmlformats.org/officeDocument/2006/relationships/tags" Target="../tags/tag879.xml"/><Relationship Id="rId12" Type="http://schemas.openxmlformats.org/officeDocument/2006/relationships/slideLayout" Target="../slideLayouts/slideLayout44.xml"/><Relationship Id="rId11" Type="http://schemas.openxmlformats.org/officeDocument/2006/relationships/tags" Target="../tags/tag887.xml"/><Relationship Id="rId10" Type="http://schemas.openxmlformats.org/officeDocument/2006/relationships/tags" Target="../tags/tag886.xml"/><Relationship Id="rId1" Type="http://schemas.openxmlformats.org/officeDocument/2006/relationships/tags" Target="../tags/tag878.xml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3.xml"/><Relationship Id="rId6" Type="http://schemas.openxmlformats.org/officeDocument/2006/relationships/tags" Target="../tags/tag892.xml"/><Relationship Id="rId5" Type="http://schemas.openxmlformats.org/officeDocument/2006/relationships/tags" Target="../tags/tag891.xml"/><Relationship Id="rId4" Type="http://schemas.openxmlformats.org/officeDocument/2006/relationships/tags" Target="../tags/tag890.xml"/><Relationship Id="rId3" Type="http://schemas.openxmlformats.org/officeDocument/2006/relationships/image" Target="../media/image29.jpeg"/><Relationship Id="rId2" Type="http://schemas.openxmlformats.org/officeDocument/2006/relationships/tags" Target="../tags/tag889.xml"/><Relationship Id="rId1" Type="http://schemas.openxmlformats.org/officeDocument/2006/relationships/tags" Target="../tags/tag888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900.xml"/><Relationship Id="rId8" Type="http://schemas.openxmlformats.org/officeDocument/2006/relationships/tags" Target="../tags/tag899.xml"/><Relationship Id="rId7" Type="http://schemas.openxmlformats.org/officeDocument/2006/relationships/tags" Target="../tags/tag898.xml"/><Relationship Id="rId6" Type="http://schemas.openxmlformats.org/officeDocument/2006/relationships/tags" Target="../tags/tag897.xml"/><Relationship Id="rId5" Type="http://schemas.openxmlformats.org/officeDocument/2006/relationships/image" Target="../media/image30.jpeg"/><Relationship Id="rId4" Type="http://schemas.openxmlformats.org/officeDocument/2006/relationships/tags" Target="../tags/tag896.xml"/><Relationship Id="rId3" Type="http://schemas.openxmlformats.org/officeDocument/2006/relationships/tags" Target="../tags/tag895.xml"/><Relationship Id="rId2" Type="http://schemas.openxmlformats.org/officeDocument/2006/relationships/tags" Target="../tags/tag894.xml"/><Relationship Id="rId14" Type="http://schemas.openxmlformats.org/officeDocument/2006/relationships/slideLayout" Target="../slideLayouts/slideLayout42.xml"/><Relationship Id="rId13" Type="http://schemas.openxmlformats.org/officeDocument/2006/relationships/tags" Target="../tags/tag903.xml"/><Relationship Id="rId12" Type="http://schemas.openxmlformats.org/officeDocument/2006/relationships/tags" Target="../tags/tag902.xml"/><Relationship Id="rId11" Type="http://schemas.openxmlformats.org/officeDocument/2006/relationships/tags" Target="../tags/tag901.xml"/><Relationship Id="rId10" Type="http://schemas.openxmlformats.org/officeDocument/2006/relationships/image" Target="../media/image31.jpeg"/><Relationship Id="rId1" Type="http://schemas.openxmlformats.org/officeDocument/2006/relationships/tags" Target="../tags/tag893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7.xml"/><Relationship Id="rId3" Type="http://schemas.openxmlformats.org/officeDocument/2006/relationships/tags" Target="../tags/tag742.xml"/><Relationship Id="rId2" Type="http://schemas.openxmlformats.org/officeDocument/2006/relationships/tags" Target="../tags/tag741.xml"/><Relationship Id="rId1" Type="http://schemas.openxmlformats.org/officeDocument/2006/relationships/tags" Target="../tags/tag740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912.xml"/><Relationship Id="rId8" Type="http://schemas.openxmlformats.org/officeDocument/2006/relationships/tags" Target="../tags/tag911.xml"/><Relationship Id="rId7" Type="http://schemas.openxmlformats.org/officeDocument/2006/relationships/tags" Target="../tags/tag910.xml"/><Relationship Id="rId6" Type="http://schemas.openxmlformats.org/officeDocument/2006/relationships/tags" Target="../tags/tag909.xml"/><Relationship Id="rId5" Type="http://schemas.openxmlformats.org/officeDocument/2006/relationships/tags" Target="../tags/tag908.xml"/><Relationship Id="rId4" Type="http://schemas.openxmlformats.org/officeDocument/2006/relationships/tags" Target="../tags/tag907.xml"/><Relationship Id="rId3" Type="http://schemas.openxmlformats.org/officeDocument/2006/relationships/tags" Target="../tags/tag906.xml"/><Relationship Id="rId2" Type="http://schemas.openxmlformats.org/officeDocument/2006/relationships/tags" Target="../tags/tag905.xml"/><Relationship Id="rId10" Type="http://schemas.openxmlformats.org/officeDocument/2006/relationships/slideLayout" Target="../slideLayouts/slideLayout41.xml"/><Relationship Id="rId1" Type="http://schemas.openxmlformats.org/officeDocument/2006/relationships/tags" Target="../tags/tag904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920.xml"/><Relationship Id="rId8" Type="http://schemas.openxmlformats.org/officeDocument/2006/relationships/tags" Target="../tags/tag919.xml"/><Relationship Id="rId7" Type="http://schemas.openxmlformats.org/officeDocument/2006/relationships/tags" Target="../tags/tag918.xml"/><Relationship Id="rId6" Type="http://schemas.openxmlformats.org/officeDocument/2006/relationships/tags" Target="../tags/tag917.xml"/><Relationship Id="rId5" Type="http://schemas.openxmlformats.org/officeDocument/2006/relationships/tags" Target="../tags/tag916.xml"/><Relationship Id="rId4" Type="http://schemas.openxmlformats.org/officeDocument/2006/relationships/tags" Target="../tags/tag915.xml"/><Relationship Id="rId3" Type="http://schemas.openxmlformats.org/officeDocument/2006/relationships/image" Target="../media/image32.jpeg"/><Relationship Id="rId2" Type="http://schemas.openxmlformats.org/officeDocument/2006/relationships/tags" Target="../tags/tag914.xml"/><Relationship Id="rId11" Type="http://schemas.openxmlformats.org/officeDocument/2006/relationships/slideLayout" Target="../slideLayouts/slideLayout40.xml"/><Relationship Id="rId10" Type="http://schemas.openxmlformats.org/officeDocument/2006/relationships/tags" Target="../tags/tag921.xml"/><Relationship Id="rId1" Type="http://schemas.openxmlformats.org/officeDocument/2006/relationships/tags" Target="../tags/tag913.xm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6.xml"/><Relationship Id="rId3" Type="http://schemas.openxmlformats.org/officeDocument/2006/relationships/tags" Target="../tags/tag924.xml"/><Relationship Id="rId2" Type="http://schemas.openxmlformats.org/officeDocument/2006/relationships/tags" Target="../tags/tag923.xml"/><Relationship Id="rId1" Type="http://schemas.openxmlformats.org/officeDocument/2006/relationships/tags" Target="../tags/tag922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tags" Target="../tags/tag931.xml"/><Relationship Id="rId8" Type="http://schemas.openxmlformats.org/officeDocument/2006/relationships/tags" Target="../tags/tag930.xml"/><Relationship Id="rId7" Type="http://schemas.openxmlformats.org/officeDocument/2006/relationships/image" Target="../media/image34.jpeg"/><Relationship Id="rId6" Type="http://schemas.openxmlformats.org/officeDocument/2006/relationships/tags" Target="../tags/tag929.xml"/><Relationship Id="rId5" Type="http://schemas.openxmlformats.org/officeDocument/2006/relationships/tags" Target="../tags/tag928.xml"/><Relationship Id="rId4" Type="http://schemas.openxmlformats.org/officeDocument/2006/relationships/tags" Target="../tags/tag927.xml"/><Relationship Id="rId3" Type="http://schemas.openxmlformats.org/officeDocument/2006/relationships/image" Target="../media/image33.jpeg"/><Relationship Id="rId2" Type="http://schemas.openxmlformats.org/officeDocument/2006/relationships/tags" Target="../tags/tag926.xml"/><Relationship Id="rId15" Type="http://schemas.openxmlformats.org/officeDocument/2006/relationships/slideLayout" Target="../slideLayouts/slideLayout39.xml"/><Relationship Id="rId14" Type="http://schemas.openxmlformats.org/officeDocument/2006/relationships/tags" Target="../tags/tag935.xml"/><Relationship Id="rId13" Type="http://schemas.openxmlformats.org/officeDocument/2006/relationships/tags" Target="../tags/tag934.xml"/><Relationship Id="rId12" Type="http://schemas.openxmlformats.org/officeDocument/2006/relationships/tags" Target="../tags/tag933.xml"/><Relationship Id="rId11" Type="http://schemas.openxmlformats.org/officeDocument/2006/relationships/image" Target="../media/image35.jpeg"/><Relationship Id="rId10" Type="http://schemas.openxmlformats.org/officeDocument/2006/relationships/tags" Target="../tags/tag932.xml"/><Relationship Id="rId1" Type="http://schemas.openxmlformats.org/officeDocument/2006/relationships/tags" Target="../tags/tag925.xml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tags" Target="../tags/tag942.xml"/><Relationship Id="rId8" Type="http://schemas.openxmlformats.org/officeDocument/2006/relationships/image" Target="../media/image37.png"/><Relationship Id="rId7" Type="http://schemas.openxmlformats.org/officeDocument/2006/relationships/image" Target="../media/image36.png"/><Relationship Id="rId6" Type="http://schemas.openxmlformats.org/officeDocument/2006/relationships/tags" Target="../tags/tag941.xml"/><Relationship Id="rId5" Type="http://schemas.openxmlformats.org/officeDocument/2006/relationships/tags" Target="../tags/tag940.xml"/><Relationship Id="rId4" Type="http://schemas.openxmlformats.org/officeDocument/2006/relationships/tags" Target="../tags/tag939.xml"/><Relationship Id="rId3" Type="http://schemas.openxmlformats.org/officeDocument/2006/relationships/tags" Target="../tags/tag938.xml"/><Relationship Id="rId2" Type="http://schemas.openxmlformats.org/officeDocument/2006/relationships/tags" Target="../tags/tag937.xml"/><Relationship Id="rId10" Type="http://schemas.openxmlformats.org/officeDocument/2006/relationships/slideLayout" Target="../slideLayouts/slideLayout38.xml"/><Relationship Id="rId1" Type="http://schemas.openxmlformats.org/officeDocument/2006/relationships/tags" Target="../tags/tag936.xml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image" Target="../media/image40.png"/><Relationship Id="rId8" Type="http://schemas.openxmlformats.org/officeDocument/2006/relationships/image" Target="../media/image39.png"/><Relationship Id="rId7" Type="http://schemas.openxmlformats.org/officeDocument/2006/relationships/image" Target="../media/image38.png"/><Relationship Id="rId6" Type="http://schemas.openxmlformats.org/officeDocument/2006/relationships/tags" Target="../tags/tag948.xml"/><Relationship Id="rId5" Type="http://schemas.openxmlformats.org/officeDocument/2006/relationships/tags" Target="../tags/tag947.xml"/><Relationship Id="rId4" Type="http://schemas.openxmlformats.org/officeDocument/2006/relationships/tags" Target="../tags/tag946.xml"/><Relationship Id="rId3" Type="http://schemas.openxmlformats.org/officeDocument/2006/relationships/tags" Target="../tags/tag945.xml"/><Relationship Id="rId2" Type="http://schemas.openxmlformats.org/officeDocument/2006/relationships/tags" Target="../tags/tag944.xml"/><Relationship Id="rId13" Type="http://schemas.openxmlformats.org/officeDocument/2006/relationships/slideLayout" Target="../slideLayouts/slideLayout37.xml"/><Relationship Id="rId12" Type="http://schemas.openxmlformats.org/officeDocument/2006/relationships/tags" Target="../tags/tag949.xml"/><Relationship Id="rId11" Type="http://schemas.openxmlformats.org/officeDocument/2006/relationships/image" Target="../media/image42.png"/><Relationship Id="rId10" Type="http://schemas.openxmlformats.org/officeDocument/2006/relationships/image" Target="../media/image41.png"/><Relationship Id="rId1" Type="http://schemas.openxmlformats.org/officeDocument/2006/relationships/tags" Target="../tags/tag943.xml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7.xml"/><Relationship Id="rId4" Type="http://schemas.openxmlformats.org/officeDocument/2006/relationships/tags" Target="../tags/tag951.xml"/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tags" Target="../tags/tag950.xml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tags" Target="../tags/tag960.xml"/><Relationship Id="rId8" Type="http://schemas.openxmlformats.org/officeDocument/2006/relationships/tags" Target="../tags/tag959.xml"/><Relationship Id="rId7" Type="http://schemas.openxmlformats.org/officeDocument/2006/relationships/tags" Target="../tags/tag958.xml"/><Relationship Id="rId6" Type="http://schemas.openxmlformats.org/officeDocument/2006/relationships/tags" Target="../tags/tag957.xml"/><Relationship Id="rId5" Type="http://schemas.openxmlformats.org/officeDocument/2006/relationships/tags" Target="../tags/tag956.xml"/><Relationship Id="rId4" Type="http://schemas.openxmlformats.org/officeDocument/2006/relationships/tags" Target="../tags/tag955.xml"/><Relationship Id="rId3" Type="http://schemas.openxmlformats.org/officeDocument/2006/relationships/tags" Target="../tags/tag954.xml"/><Relationship Id="rId2" Type="http://schemas.openxmlformats.org/officeDocument/2006/relationships/tags" Target="../tags/tag953.xml"/><Relationship Id="rId18" Type="http://schemas.openxmlformats.org/officeDocument/2006/relationships/slideLayout" Target="../slideLayouts/slideLayout36.xml"/><Relationship Id="rId17" Type="http://schemas.openxmlformats.org/officeDocument/2006/relationships/tags" Target="../tags/tag966.xml"/><Relationship Id="rId16" Type="http://schemas.openxmlformats.org/officeDocument/2006/relationships/image" Target="../media/image46.png"/><Relationship Id="rId15" Type="http://schemas.openxmlformats.org/officeDocument/2006/relationships/image" Target="../media/image45.png"/><Relationship Id="rId14" Type="http://schemas.openxmlformats.org/officeDocument/2006/relationships/tags" Target="../tags/tag965.xml"/><Relationship Id="rId13" Type="http://schemas.openxmlformats.org/officeDocument/2006/relationships/tags" Target="../tags/tag964.xml"/><Relationship Id="rId12" Type="http://schemas.openxmlformats.org/officeDocument/2006/relationships/tags" Target="../tags/tag963.xml"/><Relationship Id="rId11" Type="http://schemas.openxmlformats.org/officeDocument/2006/relationships/tags" Target="../tags/tag962.xml"/><Relationship Id="rId10" Type="http://schemas.openxmlformats.org/officeDocument/2006/relationships/tags" Target="../tags/tag961.xml"/><Relationship Id="rId1" Type="http://schemas.openxmlformats.org/officeDocument/2006/relationships/tags" Target="../tags/tag952.xml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tags" Target="../tags/tag974.xml"/><Relationship Id="rId8" Type="http://schemas.openxmlformats.org/officeDocument/2006/relationships/tags" Target="../tags/tag973.xml"/><Relationship Id="rId7" Type="http://schemas.openxmlformats.org/officeDocument/2006/relationships/tags" Target="../tags/tag972.xml"/><Relationship Id="rId6" Type="http://schemas.openxmlformats.org/officeDocument/2006/relationships/tags" Target="../tags/tag971.xml"/><Relationship Id="rId5" Type="http://schemas.openxmlformats.org/officeDocument/2006/relationships/tags" Target="../tags/tag970.xml"/><Relationship Id="rId4" Type="http://schemas.openxmlformats.org/officeDocument/2006/relationships/tags" Target="../tags/tag969.xml"/><Relationship Id="rId3" Type="http://schemas.openxmlformats.org/officeDocument/2006/relationships/image" Target="../media/image47.png"/><Relationship Id="rId2" Type="http://schemas.openxmlformats.org/officeDocument/2006/relationships/tags" Target="../tags/tag968.xml"/><Relationship Id="rId11" Type="http://schemas.openxmlformats.org/officeDocument/2006/relationships/slideLayout" Target="../slideLayouts/slideLayout35.xml"/><Relationship Id="rId10" Type="http://schemas.openxmlformats.org/officeDocument/2006/relationships/tags" Target="../tags/tag975.xml"/><Relationship Id="rId1" Type="http://schemas.openxmlformats.org/officeDocument/2006/relationships/tags" Target="../tags/tag967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7" Type="http://schemas.openxmlformats.org/officeDocument/2006/relationships/tags" Target="../tags/tag981.xml"/><Relationship Id="rId6" Type="http://schemas.openxmlformats.org/officeDocument/2006/relationships/image" Target="../media/image48.png"/><Relationship Id="rId5" Type="http://schemas.openxmlformats.org/officeDocument/2006/relationships/tags" Target="../tags/tag980.xml"/><Relationship Id="rId4" Type="http://schemas.openxmlformats.org/officeDocument/2006/relationships/tags" Target="../tags/tag979.xml"/><Relationship Id="rId3" Type="http://schemas.openxmlformats.org/officeDocument/2006/relationships/tags" Target="../tags/tag978.xml"/><Relationship Id="rId2" Type="http://schemas.openxmlformats.org/officeDocument/2006/relationships/tags" Target="../tags/tag977.xml"/><Relationship Id="rId1" Type="http://schemas.openxmlformats.org/officeDocument/2006/relationships/tags" Target="../tags/tag976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749.xml"/><Relationship Id="rId8" Type="http://schemas.openxmlformats.org/officeDocument/2006/relationships/tags" Target="../tags/tag748.xml"/><Relationship Id="rId7" Type="http://schemas.openxmlformats.org/officeDocument/2006/relationships/image" Target="../media/image2.jpeg"/><Relationship Id="rId6" Type="http://schemas.openxmlformats.org/officeDocument/2006/relationships/tags" Target="../tags/tag747.xml"/><Relationship Id="rId5" Type="http://schemas.openxmlformats.org/officeDocument/2006/relationships/tags" Target="../tags/tag746.xml"/><Relationship Id="rId4" Type="http://schemas.openxmlformats.org/officeDocument/2006/relationships/tags" Target="../tags/tag745.xml"/><Relationship Id="rId3" Type="http://schemas.openxmlformats.org/officeDocument/2006/relationships/image" Target="../media/image1.jpeg"/><Relationship Id="rId2" Type="http://schemas.openxmlformats.org/officeDocument/2006/relationships/tags" Target="../tags/tag744.xml"/><Relationship Id="rId15" Type="http://schemas.openxmlformats.org/officeDocument/2006/relationships/slideLayout" Target="../slideLayouts/slideLayout55.xml"/><Relationship Id="rId14" Type="http://schemas.openxmlformats.org/officeDocument/2006/relationships/tags" Target="../tags/tag753.xml"/><Relationship Id="rId13" Type="http://schemas.openxmlformats.org/officeDocument/2006/relationships/tags" Target="../tags/tag752.xml"/><Relationship Id="rId12" Type="http://schemas.openxmlformats.org/officeDocument/2006/relationships/tags" Target="../tags/tag751.xml"/><Relationship Id="rId11" Type="http://schemas.openxmlformats.org/officeDocument/2006/relationships/image" Target="../media/image3.jpeg"/><Relationship Id="rId10" Type="http://schemas.openxmlformats.org/officeDocument/2006/relationships/tags" Target="../tags/tag750.xml"/><Relationship Id="rId1" Type="http://schemas.openxmlformats.org/officeDocument/2006/relationships/tags" Target="../tags/tag743.xml"/></Relationships>
</file>

<file path=ppt/slides/_rels/slide30.xml.rels><?xml version="1.0" encoding="UTF-8" standalone="yes"?>
<Relationships xmlns="http://schemas.openxmlformats.org/package/2006/relationships"><Relationship Id="rId9" Type="http://schemas.openxmlformats.org/officeDocument/2006/relationships/image" Target="../media/image49.png"/><Relationship Id="rId8" Type="http://schemas.openxmlformats.org/officeDocument/2006/relationships/tags" Target="../tags/tag989.xml"/><Relationship Id="rId7" Type="http://schemas.openxmlformats.org/officeDocument/2006/relationships/tags" Target="../tags/tag988.xml"/><Relationship Id="rId6" Type="http://schemas.openxmlformats.org/officeDocument/2006/relationships/tags" Target="../tags/tag987.xml"/><Relationship Id="rId5" Type="http://schemas.openxmlformats.org/officeDocument/2006/relationships/tags" Target="../tags/tag986.xml"/><Relationship Id="rId4" Type="http://schemas.openxmlformats.org/officeDocument/2006/relationships/tags" Target="../tags/tag985.xml"/><Relationship Id="rId3" Type="http://schemas.openxmlformats.org/officeDocument/2006/relationships/tags" Target="../tags/tag984.xml"/><Relationship Id="rId2" Type="http://schemas.openxmlformats.org/officeDocument/2006/relationships/tags" Target="../tags/tag983.xml"/><Relationship Id="rId11" Type="http://schemas.openxmlformats.org/officeDocument/2006/relationships/slideLayout" Target="../slideLayouts/slideLayout33.xml"/><Relationship Id="rId10" Type="http://schemas.openxmlformats.org/officeDocument/2006/relationships/tags" Target="../tags/tag990.xml"/><Relationship Id="rId1" Type="http://schemas.openxmlformats.org/officeDocument/2006/relationships/tags" Target="../tags/tag982.xml"/></Relationships>
</file>

<file path=ppt/slides/_rels/slide31.xml.rels><?xml version="1.0" encoding="UTF-8" standalone="yes"?>
<Relationships xmlns="http://schemas.openxmlformats.org/package/2006/relationships"><Relationship Id="rId9" Type="http://schemas.openxmlformats.org/officeDocument/2006/relationships/tags" Target="../tags/tag999.xml"/><Relationship Id="rId8" Type="http://schemas.openxmlformats.org/officeDocument/2006/relationships/tags" Target="../tags/tag998.xml"/><Relationship Id="rId7" Type="http://schemas.openxmlformats.org/officeDocument/2006/relationships/tags" Target="../tags/tag997.xml"/><Relationship Id="rId6" Type="http://schemas.openxmlformats.org/officeDocument/2006/relationships/tags" Target="../tags/tag996.xml"/><Relationship Id="rId5" Type="http://schemas.openxmlformats.org/officeDocument/2006/relationships/tags" Target="../tags/tag995.xml"/><Relationship Id="rId4" Type="http://schemas.openxmlformats.org/officeDocument/2006/relationships/tags" Target="../tags/tag994.xml"/><Relationship Id="rId3" Type="http://schemas.openxmlformats.org/officeDocument/2006/relationships/tags" Target="../tags/tag993.xml"/><Relationship Id="rId2" Type="http://schemas.openxmlformats.org/officeDocument/2006/relationships/tags" Target="../tags/tag992.xml"/><Relationship Id="rId12" Type="http://schemas.openxmlformats.org/officeDocument/2006/relationships/slideLayout" Target="../slideLayouts/slideLayout32.xml"/><Relationship Id="rId11" Type="http://schemas.openxmlformats.org/officeDocument/2006/relationships/tags" Target="../tags/tag1001.xml"/><Relationship Id="rId10" Type="http://schemas.openxmlformats.org/officeDocument/2006/relationships/tags" Target="../tags/tag1000.xml"/><Relationship Id="rId1" Type="http://schemas.openxmlformats.org/officeDocument/2006/relationships/tags" Target="../tags/tag991.xml"/></Relationships>
</file>

<file path=ppt/slides/_rels/slide32.xml.rels><?xml version="1.0" encoding="UTF-8" standalone="yes"?>
<Relationships xmlns="http://schemas.openxmlformats.org/package/2006/relationships"><Relationship Id="rId9" Type="http://schemas.openxmlformats.org/officeDocument/2006/relationships/image" Target="../media/image50.png"/><Relationship Id="rId8" Type="http://schemas.openxmlformats.org/officeDocument/2006/relationships/tags" Target="../tags/tag1009.xml"/><Relationship Id="rId7" Type="http://schemas.openxmlformats.org/officeDocument/2006/relationships/tags" Target="../tags/tag1008.xml"/><Relationship Id="rId6" Type="http://schemas.openxmlformats.org/officeDocument/2006/relationships/tags" Target="../tags/tag1007.xml"/><Relationship Id="rId5" Type="http://schemas.openxmlformats.org/officeDocument/2006/relationships/tags" Target="../tags/tag1006.xml"/><Relationship Id="rId4" Type="http://schemas.openxmlformats.org/officeDocument/2006/relationships/tags" Target="../tags/tag1005.xml"/><Relationship Id="rId3" Type="http://schemas.openxmlformats.org/officeDocument/2006/relationships/tags" Target="../tags/tag1004.xml"/><Relationship Id="rId2" Type="http://schemas.openxmlformats.org/officeDocument/2006/relationships/tags" Target="../tags/tag1003.xml"/><Relationship Id="rId11" Type="http://schemas.openxmlformats.org/officeDocument/2006/relationships/slideLayout" Target="../slideLayouts/slideLayout31.xml"/><Relationship Id="rId10" Type="http://schemas.openxmlformats.org/officeDocument/2006/relationships/tags" Target="../tags/tag1010.xml"/><Relationship Id="rId1" Type="http://schemas.openxmlformats.org/officeDocument/2006/relationships/tags" Target="../tags/tag1002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7" Type="http://schemas.openxmlformats.org/officeDocument/2006/relationships/tags" Target="../tags/tag1016.xml"/><Relationship Id="rId6" Type="http://schemas.openxmlformats.org/officeDocument/2006/relationships/tags" Target="../tags/tag1015.xml"/><Relationship Id="rId5" Type="http://schemas.openxmlformats.org/officeDocument/2006/relationships/tags" Target="../tags/tag1014.xml"/><Relationship Id="rId4" Type="http://schemas.openxmlformats.org/officeDocument/2006/relationships/tags" Target="../tags/tag1013.xml"/><Relationship Id="rId3" Type="http://schemas.openxmlformats.org/officeDocument/2006/relationships/image" Target="../media/image51.jpeg"/><Relationship Id="rId2" Type="http://schemas.openxmlformats.org/officeDocument/2006/relationships/tags" Target="../tags/tag1012.xml"/><Relationship Id="rId1" Type="http://schemas.openxmlformats.org/officeDocument/2006/relationships/tags" Target="../tags/tag1011.xml"/></Relationships>
</file>

<file path=ppt/slides/_rels/slide34.xml.rels><?xml version="1.0" encoding="UTF-8" standalone="yes"?>
<Relationships xmlns="http://schemas.openxmlformats.org/package/2006/relationships"><Relationship Id="rId9" Type="http://schemas.openxmlformats.org/officeDocument/2006/relationships/tags" Target="../tags/tag1025.xml"/><Relationship Id="rId8" Type="http://schemas.openxmlformats.org/officeDocument/2006/relationships/tags" Target="../tags/tag1024.xml"/><Relationship Id="rId7" Type="http://schemas.openxmlformats.org/officeDocument/2006/relationships/tags" Target="../tags/tag1023.xml"/><Relationship Id="rId6" Type="http://schemas.openxmlformats.org/officeDocument/2006/relationships/tags" Target="../tags/tag1022.xml"/><Relationship Id="rId5" Type="http://schemas.openxmlformats.org/officeDocument/2006/relationships/tags" Target="../tags/tag1021.xml"/><Relationship Id="rId4" Type="http://schemas.openxmlformats.org/officeDocument/2006/relationships/tags" Target="../tags/tag1020.xml"/><Relationship Id="rId3" Type="http://schemas.openxmlformats.org/officeDocument/2006/relationships/tags" Target="../tags/tag1019.xml"/><Relationship Id="rId2" Type="http://schemas.openxmlformats.org/officeDocument/2006/relationships/tags" Target="../tags/tag1018.xml"/><Relationship Id="rId13" Type="http://schemas.openxmlformats.org/officeDocument/2006/relationships/slideLayout" Target="../slideLayouts/slideLayout29.xml"/><Relationship Id="rId12" Type="http://schemas.openxmlformats.org/officeDocument/2006/relationships/tags" Target="../tags/tag1027.xml"/><Relationship Id="rId11" Type="http://schemas.openxmlformats.org/officeDocument/2006/relationships/image" Target="../media/image52.png"/><Relationship Id="rId10" Type="http://schemas.openxmlformats.org/officeDocument/2006/relationships/tags" Target="../tags/tag1026.xml"/><Relationship Id="rId1" Type="http://schemas.openxmlformats.org/officeDocument/2006/relationships/tags" Target="../tags/tag1017.xml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6.xml"/><Relationship Id="rId3" Type="http://schemas.openxmlformats.org/officeDocument/2006/relationships/tags" Target="../tags/tag1030.xml"/><Relationship Id="rId2" Type="http://schemas.openxmlformats.org/officeDocument/2006/relationships/tags" Target="../tags/tag1029.xml"/><Relationship Id="rId1" Type="http://schemas.openxmlformats.org/officeDocument/2006/relationships/tags" Target="../tags/tag1028.xml"/></Relationships>
</file>

<file path=ppt/slides/_rels/slide36.xml.rels><?xml version="1.0" encoding="UTF-8" standalone="yes"?>
<Relationships xmlns="http://schemas.openxmlformats.org/package/2006/relationships"><Relationship Id="rId9" Type="http://schemas.openxmlformats.org/officeDocument/2006/relationships/tags" Target="../tags/tag1038.xml"/><Relationship Id="rId8" Type="http://schemas.openxmlformats.org/officeDocument/2006/relationships/tags" Target="../tags/tag1037.xml"/><Relationship Id="rId7" Type="http://schemas.openxmlformats.org/officeDocument/2006/relationships/tags" Target="../tags/tag1036.xml"/><Relationship Id="rId6" Type="http://schemas.openxmlformats.org/officeDocument/2006/relationships/tags" Target="../tags/tag1035.xml"/><Relationship Id="rId5" Type="http://schemas.openxmlformats.org/officeDocument/2006/relationships/tags" Target="../tags/tag1034.xml"/><Relationship Id="rId4" Type="http://schemas.openxmlformats.org/officeDocument/2006/relationships/tags" Target="../tags/tag1033.xml"/><Relationship Id="rId3" Type="http://schemas.openxmlformats.org/officeDocument/2006/relationships/image" Target="../media/image53.jpeg"/><Relationship Id="rId2" Type="http://schemas.openxmlformats.org/officeDocument/2006/relationships/tags" Target="../tags/tag1032.xml"/><Relationship Id="rId11" Type="http://schemas.openxmlformats.org/officeDocument/2006/relationships/slideLayout" Target="../slideLayouts/slideLayout28.xml"/><Relationship Id="rId10" Type="http://schemas.openxmlformats.org/officeDocument/2006/relationships/tags" Target="../tags/tag1039.xml"/><Relationship Id="rId1" Type="http://schemas.openxmlformats.org/officeDocument/2006/relationships/tags" Target="../tags/tag1031.xml"/></Relationships>
</file>

<file path=ppt/slides/_rels/slide37.xml.rels><?xml version="1.0" encoding="UTF-8" standalone="yes"?>
<Relationships xmlns="http://schemas.openxmlformats.org/package/2006/relationships"><Relationship Id="rId9" Type="http://schemas.openxmlformats.org/officeDocument/2006/relationships/tags" Target="../tags/tag1047.xml"/><Relationship Id="rId8" Type="http://schemas.openxmlformats.org/officeDocument/2006/relationships/tags" Target="../tags/tag1046.xml"/><Relationship Id="rId7" Type="http://schemas.openxmlformats.org/officeDocument/2006/relationships/tags" Target="../tags/tag1045.xml"/><Relationship Id="rId6" Type="http://schemas.openxmlformats.org/officeDocument/2006/relationships/tags" Target="../tags/tag1044.xml"/><Relationship Id="rId5" Type="http://schemas.openxmlformats.org/officeDocument/2006/relationships/image" Target="../media/image54.jpeg"/><Relationship Id="rId4" Type="http://schemas.openxmlformats.org/officeDocument/2006/relationships/tags" Target="../tags/tag1043.xml"/><Relationship Id="rId3" Type="http://schemas.openxmlformats.org/officeDocument/2006/relationships/tags" Target="../tags/tag1042.xml"/><Relationship Id="rId2" Type="http://schemas.openxmlformats.org/officeDocument/2006/relationships/tags" Target="../tags/tag1041.xml"/><Relationship Id="rId19" Type="http://schemas.openxmlformats.org/officeDocument/2006/relationships/slideLayout" Target="../slideLayouts/slideLayout27.xml"/><Relationship Id="rId18" Type="http://schemas.openxmlformats.org/officeDocument/2006/relationships/tags" Target="../tags/tag1054.xml"/><Relationship Id="rId17" Type="http://schemas.openxmlformats.org/officeDocument/2006/relationships/tags" Target="../tags/tag1053.xml"/><Relationship Id="rId16" Type="http://schemas.openxmlformats.org/officeDocument/2006/relationships/tags" Target="../tags/tag1052.xml"/><Relationship Id="rId15" Type="http://schemas.openxmlformats.org/officeDocument/2006/relationships/image" Target="../media/image56.jpeg"/><Relationship Id="rId14" Type="http://schemas.openxmlformats.org/officeDocument/2006/relationships/tags" Target="../tags/tag1051.xml"/><Relationship Id="rId13" Type="http://schemas.openxmlformats.org/officeDocument/2006/relationships/tags" Target="../tags/tag1050.xml"/><Relationship Id="rId12" Type="http://schemas.openxmlformats.org/officeDocument/2006/relationships/tags" Target="../tags/tag1049.xml"/><Relationship Id="rId11" Type="http://schemas.openxmlformats.org/officeDocument/2006/relationships/tags" Target="../tags/tag1048.xml"/><Relationship Id="rId10" Type="http://schemas.openxmlformats.org/officeDocument/2006/relationships/image" Target="../media/image55.jpeg"/><Relationship Id="rId1" Type="http://schemas.openxmlformats.org/officeDocument/2006/relationships/tags" Target="../tags/tag1040.xml"/></Relationships>
</file>

<file path=ppt/slides/_rels/slide38.xml.rels><?xml version="1.0" encoding="UTF-8" standalone="yes"?>
<Relationships xmlns="http://schemas.openxmlformats.org/package/2006/relationships"><Relationship Id="rId9" Type="http://schemas.openxmlformats.org/officeDocument/2006/relationships/tags" Target="../tags/tag1061.xml"/><Relationship Id="rId8" Type="http://schemas.openxmlformats.org/officeDocument/2006/relationships/tags" Target="../tags/tag1060.xml"/><Relationship Id="rId7" Type="http://schemas.openxmlformats.org/officeDocument/2006/relationships/image" Target="../media/image58.svg"/><Relationship Id="rId6" Type="http://schemas.openxmlformats.org/officeDocument/2006/relationships/image" Target="../media/image57.png"/><Relationship Id="rId5" Type="http://schemas.openxmlformats.org/officeDocument/2006/relationships/tags" Target="../tags/tag1059.xml"/><Relationship Id="rId4" Type="http://schemas.openxmlformats.org/officeDocument/2006/relationships/tags" Target="../tags/tag1058.xml"/><Relationship Id="rId3" Type="http://schemas.openxmlformats.org/officeDocument/2006/relationships/tags" Target="../tags/tag1057.xml"/><Relationship Id="rId2" Type="http://schemas.openxmlformats.org/officeDocument/2006/relationships/tags" Target="../tags/tag1056.xml"/><Relationship Id="rId18" Type="http://schemas.openxmlformats.org/officeDocument/2006/relationships/slideLayout" Target="../slideLayouts/slideLayout26.xml"/><Relationship Id="rId17" Type="http://schemas.openxmlformats.org/officeDocument/2006/relationships/tags" Target="../tags/tag1067.xml"/><Relationship Id="rId16" Type="http://schemas.openxmlformats.org/officeDocument/2006/relationships/tags" Target="../tags/tag1066.xml"/><Relationship Id="rId15" Type="http://schemas.openxmlformats.org/officeDocument/2006/relationships/tags" Target="../tags/tag1065.xml"/><Relationship Id="rId14" Type="http://schemas.openxmlformats.org/officeDocument/2006/relationships/image" Target="../media/image9.svg"/><Relationship Id="rId13" Type="http://schemas.openxmlformats.org/officeDocument/2006/relationships/image" Target="../media/image59.png"/><Relationship Id="rId12" Type="http://schemas.openxmlformats.org/officeDocument/2006/relationships/tags" Target="../tags/tag1064.xml"/><Relationship Id="rId11" Type="http://schemas.openxmlformats.org/officeDocument/2006/relationships/tags" Target="../tags/tag1063.xml"/><Relationship Id="rId10" Type="http://schemas.openxmlformats.org/officeDocument/2006/relationships/tags" Target="../tags/tag1062.xml"/><Relationship Id="rId1" Type="http://schemas.openxmlformats.org/officeDocument/2006/relationships/tags" Target="../tags/tag1055.xml"/></Relationships>
</file>

<file path=ppt/slides/_rels/slide39.xml.rels><?xml version="1.0" encoding="UTF-8" standalone="yes"?>
<Relationships xmlns="http://schemas.openxmlformats.org/package/2006/relationships"><Relationship Id="rId9" Type="http://schemas.openxmlformats.org/officeDocument/2006/relationships/tags" Target="../tags/tag1074.xml"/><Relationship Id="rId8" Type="http://schemas.openxmlformats.org/officeDocument/2006/relationships/tags" Target="../tags/tag1073.xml"/><Relationship Id="rId7" Type="http://schemas.openxmlformats.org/officeDocument/2006/relationships/tags" Target="../tags/tag1072.xml"/><Relationship Id="rId6" Type="http://schemas.openxmlformats.org/officeDocument/2006/relationships/image" Target="../media/image58.svg"/><Relationship Id="rId5" Type="http://schemas.openxmlformats.org/officeDocument/2006/relationships/image" Target="../media/image57.png"/><Relationship Id="rId4" Type="http://schemas.openxmlformats.org/officeDocument/2006/relationships/tags" Target="../tags/tag1071.xml"/><Relationship Id="rId3" Type="http://schemas.openxmlformats.org/officeDocument/2006/relationships/tags" Target="../tags/tag1070.xml"/><Relationship Id="rId20" Type="http://schemas.openxmlformats.org/officeDocument/2006/relationships/slideLayout" Target="../slideLayouts/slideLayout25.xml"/><Relationship Id="rId2" Type="http://schemas.openxmlformats.org/officeDocument/2006/relationships/tags" Target="../tags/tag1069.xml"/><Relationship Id="rId19" Type="http://schemas.openxmlformats.org/officeDocument/2006/relationships/tags" Target="../tags/tag1080.xml"/><Relationship Id="rId18" Type="http://schemas.openxmlformats.org/officeDocument/2006/relationships/tags" Target="../tags/tag1079.xml"/><Relationship Id="rId17" Type="http://schemas.openxmlformats.org/officeDocument/2006/relationships/tags" Target="../tags/tag1078.xml"/><Relationship Id="rId16" Type="http://schemas.openxmlformats.org/officeDocument/2006/relationships/image" Target="../media/image63.svg"/><Relationship Id="rId15" Type="http://schemas.openxmlformats.org/officeDocument/2006/relationships/image" Target="../media/image62.png"/><Relationship Id="rId14" Type="http://schemas.openxmlformats.org/officeDocument/2006/relationships/tags" Target="../tags/tag1077.xml"/><Relationship Id="rId13" Type="http://schemas.openxmlformats.org/officeDocument/2006/relationships/tags" Target="../tags/tag1076.xml"/><Relationship Id="rId12" Type="http://schemas.openxmlformats.org/officeDocument/2006/relationships/tags" Target="../tags/tag1075.xml"/><Relationship Id="rId11" Type="http://schemas.openxmlformats.org/officeDocument/2006/relationships/image" Target="../media/image61.svg"/><Relationship Id="rId10" Type="http://schemas.openxmlformats.org/officeDocument/2006/relationships/image" Target="../media/image60.png"/><Relationship Id="rId1" Type="http://schemas.openxmlformats.org/officeDocument/2006/relationships/tags" Target="../tags/tag1068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6.xml"/><Relationship Id="rId3" Type="http://schemas.openxmlformats.org/officeDocument/2006/relationships/tags" Target="../tags/tag756.xml"/><Relationship Id="rId2" Type="http://schemas.openxmlformats.org/officeDocument/2006/relationships/tags" Target="../tags/tag755.xml"/><Relationship Id="rId1" Type="http://schemas.openxmlformats.org/officeDocument/2006/relationships/tags" Target="../tags/tag754.xml"/></Relationships>
</file>

<file path=ppt/slides/_rels/slide40.xml.rels><?xml version="1.0" encoding="UTF-8" standalone="yes"?>
<Relationships xmlns="http://schemas.openxmlformats.org/package/2006/relationships"><Relationship Id="rId9" Type="http://schemas.openxmlformats.org/officeDocument/2006/relationships/tags" Target="../tags/tag1087.xml"/><Relationship Id="rId8" Type="http://schemas.openxmlformats.org/officeDocument/2006/relationships/tags" Target="../tags/tag1086.xml"/><Relationship Id="rId7" Type="http://schemas.openxmlformats.org/officeDocument/2006/relationships/image" Target="../media/image7.svg"/><Relationship Id="rId6" Type="http://schemas.openxmlformats.org/officeDocument/2006/relationships/image" Target="../media/image64.png"/><Relationship Id="rId5" Type="http://schemas.openxmlformats.org/officeDocument/2006/relationships/tags" Target="../tags/tag1085.xml"/><Relationship Id="rId4" Type="http://schemas.openxmlformats.org/officeDocument/2006/relationships/tags" Target="../tags/tag1084.xml"/><Relationship Id="rId3" Type="http://schemas.openxmlformats.org/officeDocument/2006/relationships/tags" Target="../tags/tag1083.xml"/><Relationship Id="rId2" Type="http://schemas.openxmlformats.org/officeDocument/2006/relationships/tags" Target="../tags/tag1082.xml"/><Relationship Id="rId18" Type="http://schemas.openxmlformats.org/officeDocument/2006/relationships/slideLayout" Target="../slideLayouts/slideLayout24.xml"/><Relationship Id="rId17" Type="http://schemas.openxmlformats.org/officeDocument/2006/relationships/tags" Target="../tags/tag1093.xml"/><Relationship Id="rId16" Type="http://schemas.openxmlformats.org/officeDocument/2006/relationships/tags" Target="../tags/tag1092.xml"/><Relationship Id="rId15" Type="http://schemas.openxmlformats.org/officeDocument/2006/relationships/tags" Target="../tags/tag1091.xml"/><Relationship Id="rId14" Type="http://schemas.openxmlformats.org/officeDocument/2006/relationships/image" Target="../media/image9.svg"/><Relationship Id="rId13" Type="http://schemas.openxmlformats.org/officeDocument/2006/relationships/image" Target="../media/image59.png"/><Relationship Id="rId12" Type="http://schemas.openxmlformats.org/officeDocument/2006/relationships/tags" Target="../tags/tag1090.xml"/><Relationship Id="rId11" Type="http://schemas.openxmlformats.org/officeDocument/2006/relationships/tags" Target="../tags/tag1089.xml"/><Relationship Id="rId10" Type="http://schemas.openxmlformats.org/officeDocument/2006/relationships/tags" Target="../tags/tag1088.xml"/><Relationship Id="rId1" Type="http://schemas.openxmlformats.org/officeDocument/2006/relationships/tags" Target="../tags/tag1081.xml"/></Relationships>
</file>

<file path=ppt/slides/_rels/slide41.xml.rels><?xml version="1.0" encoding="UTF-8" standalone="yes"?>
<Relationships xmlns="http://schemas.openxmlformats.org/package/2006/relationships"><Relationship Id="rId9" Type="http://schemas.openxmlformats.org/officeDocument/2006/relationships/tags" Target="../tags/tag1101.xml"/><Relationship Id="rId8" Type="http://schemas.openxmlformats.org/officeDocument/2006/relationships/tags" Target="../tags/tag1100.xml"/><Relationship Id="rId7" Type="http://schemas.openxmlformats.org/officeDocument/2006/relationships/tags" Target="../tags/tag1099.xml"/><Relationship Id="rId6" Type="http://schemas.openxmlformats.org/officeDocument/2006/relationships/tags" Target="../tags/tag1098.xml"/><Relationship Id="rId5" Type="http://schemas.openxmlformats.org/officeDocument/2006/relationships/image" Target="../media/image65.jpeg"/><Relationship Id="rId4" Type="http://schemas.openxmlformats.org/officeDocument/2006/relationships/tags" Target="../tags/tag1097.xml"/><Relationship Id="rId3" Type="http://schemas.openxmlformats.org/officeDocument/2006/relationships/tags" Target="../tags/tag1096.xml"/><Relationship Id="rId29" Type="http://schemas.openxmlformats.org/officeDocument/2006/relationships/slideLayout" Target="../slideLayouts/slideLayout23.xml"/><Relationship Id="rId28" Type="http://schemas.openxmlformats.org/officeDocument/2006/relationships/tags" Target="../tags/tag1116.xml"/><Relationship Id="rId27" Type="http://schemas.openxmlformats.org/officeDocument/2006/relationships/tags" Target="../tags/tag1115.xml"/><Relationship Id="rId26" Type="http://schemas.openxmlformats.org/officeDocument/2006/relationships/tags" Target="../tags/tag1114.xml"/><Relationship Id="rId25" Type="http://schemas.openxmlformats.org/officeDocument/2006/relationships/image" Target="../media/image69.jpeg"/><Relationship Id="rId24" Type="http://schemas.openxmlformats.org/officeDocument/2006/relationships/tags" Target="../tags/tag1113.xml"/><Relationship Id="rId23" Type="http://schemas.openxmlformats.org/officeDocument/2006/relationships/tags" Target="../tags/tag1112.xml"/><Relationship Id="rId22" Type="http://schemas.openxmlformats.org/officeDocument/2006/relationships/tags" Target="../tags/tag1111.xml"/><Relationship Id="rId21" Type="http://schemas.openxmlformats.org/officeDocument/2006/relationships/tags" Target="../tags/tag1110.xml"/><Relationship Id="rId20" Type="http://schemas.openxmlformats.org/officeDocument/2006/relationships/image" Target="../media/image68.jpeg"/><Relationship Id="rId2" Type="http://schemas.openxmlformats.org/officeDocument/2006/relationships/tags" Target="../tags/tag1095.xml"/><Relationship Id="rId19" Type="http://schemas.openxmlformats.org/officeDocument/2006/relationships/tags" Target="../tags/tag1109.xml"/><Relationship Id="rId18" Type="http://schemas.openxmlformats.org/officeDocument/2006/relationships/tags" Target="../tags/tag1108.xml"/><Relationship Id="rId17" Type="http://schemas.openxmlformats.org/officeDocument/2006/relationships/tags" Target="../tags/tag1107.xml"/><Relationship Id="rId16" Type="http://schemas.openxmlformats.org/officeDocument/2006/relationships/tags" Target="../tags/tag1106.xml"/><Relationship Id="rId15" Type="http://schemas.openxmlformats.org/officeDocument/2006/relationships/image" Target="../media/image67.jpeg"/><Relationship Id="rId14" Type="http://schemas.openxmlformats.org/officeDocument/2006/relationships/tags" Target="../tags/tag1105.xml"/><Relationship Id="rId13" Type="http://schemas.openxmlformats.org/officeDocument/2006/relationships/tags" Target="../tags/tag1104.xml"/><Relationship Id="rId12" Type="http://schemas.openxmlformats.org/officeDocument/2006/relationships/tags" Target="../tags/tag1103.xml"/><Relationship Id="rId11" Type="http://schemas.openxmlformats.org/officeDocument/2006/relationships/tags" Target="../tags/tag1102.xml"/><Relationship Id="rId10" Type="http://schemas.openxmlformats.org/officeDocument/2006/relationships/image" Target="../media/image66.jpeg"/><Relationship Id="rId1" Type="http://schemas.openxmlformats.org/officeDocument/2006/relationships/tags" Target="../tags/tag1094.xml"/></Relationships>
</file>

<file path=ppt/slides/_rels/slide42.xml.rels><?xml version="1.0" encoding="UTF-8" standalone="yes"?>
<Relationships xmlns="http://schemas.openxmlformats.org/package/2006/relationships"><Relationship Id="rId9" Type="http://schemas.openxmlformats.org/officeDocument/2006/relationships/tags" Target="../tags/tag1125.xml"/><Relationship Id="rId8" Type="http://schemas.openxmlformats.org/officeDocument/2006/relationships/tags" Target="../tags/tag1124.xml"/><Relationship Id="rId7" Type="http://schemas.openxmlformats.org/officeDocument/2006/relationships/tags" Target="../tags/tag1123.xml"/><Relationship Id="rId6" Type="http://schemas.openxmlformats.org/officeDocument/2006/relationships/tags" Target="../tags/tag1122.xml"/><Relationship Id="rId5" Type="http://schemas.openxmlformats.org/officeDocument/2006/relationships/tags" Target="../tags/tag1121.xml"/><Relationship Id="rId4" Type="http://schemas.openxmlformats.org/officeDocument/2006/relationships/tags" Target="../tags/tag1120.xml"/><Relationship Id="rId3" Type="http://schemas.openxmlformats.org/officeDocument/2006/relationships/tags" Target="../tags/tag1119.xml"/><Relationship Id="rId2" Type="http://schemas.openxmlformats.org/officeDocument/2006/relationships/tags" Target="../tags/tag1118.xml"/><Relationship Id="rId14" Type="http://schemas.openxmlformats.org/officeDocument/2006/relationships/slideLayout" Target="../slideLayouts/slideLayout22.xml"/><Relationship Id="rId13" Type="http://schemas.openxmlformats.org/officeDocument/2006/relationships/tags" Target="../tags/tag1129.xml"/><Relationship Id="rId12" Type="http://schemas.openxmlformats.org/officeDocument/2006/relationships/tags" Target="../tags/tag1128.xml"/><Relationship Id="rId11" Type="http://schemas.openxmlformats.org/officeDocument/2006/relationships/tags" Target="../tags/tag1127.xml"/><Relationship Id="rId10" Type="http://schemas.openxmlformats.org/officeDocument/2006/relationships/tags" Target="../tags/tag1126.xml"/><Relationship Id="rId1" Type="http://schemas.openxmlformats.org/officeDocument/2006/relationships/tags" Target="../tags/tag1117.xml"/></Relationships>
</file>

<file path=ppt/slides/_rels/slide4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6.xml"/><Relationship Id="rId3" Type="http://schemas.openxmlformats.org/officeDocument/2006/relationships/tags" Target="../tags/tag1132.xml"/><Relationship Id="rId2" Type="http://schemas.openxmlformats.org/officeDocument/2006/relationships/tags" Target="../tags/tag1131.xml"/><Relationship Id="rId1" Type="http://schemas.openxmlformats.org/officeDocument/2006/relationships/tags" Target="../tags/tag1130.xml"/></Relationships>
</file>

<file path=ppt/slides/_rels/slide44.xml.rels><?xml version="1.0" encoding="UTF-8" standalone="yes"?>
<Relationships xmlns="http://schemas.openxmlformats.org/package/2006/relationships"><Relationship Id="rId9" Type="http://schemas.openxmlformats.org/officeDocument/2006/relationships/tags" Target="../tags/tag1139.xml"/><Relationship Id="rId8" Type="http://schemas.openxmlformats.org/officeDocument/2006/relationships/tags" Target="../tags/tag1138.xml"/><Relationship Id="rId7" Type="http://schemas.openxmlformats.org/officeDocument/2006/relationships/image" Target="../media/image71.jpeg"/><Relationship Id="rId6" Type="http://schemas.openxmlformats.org/officeDocument/2006/relationships/tags" Target="../tags/tag1137.xml"/><Relationship Id="rId5" Type="http://schemas.openxmlformats.org/officeDocument/2006/relationships/tags" Target="../tags/tag1136.xml"/><Relationship Id="rId4" Type="http://schemas.openxmlformats.org/officeDocument/2006/relationships/tags" Target="../tags/tag1135.xml"/><Relationship Id="rId3" Type="http://schemas.openxmlformats.org/officeDocument/2006/relationships/image" Target="../media/image70.jpeg"/><Relationship Id="rId2" Type="http://schemas.openxmlformats.org/officeDocument/2006/relationships/tags" Target="../tags/tag1134.xml"/><Relationship Id="rId11" Type="http://schemas.openxmlformats.org/officeDocument/2006/relationships/slideLayout" Target="../slideLayouts/slideLayout21.xml"/><Relationship Id="rId10" Type="http://schemas.openxmlformats.org/officeDocument/2006/relationships/tags" Target="../tags/tag1140.xml"/><Relationship Id="rId1" Type="http://schemas.openxmlformats.org/officeDocument/2006/relationships/tags" Target="../tags/tag1133.xml"/></Relationships>
</file>

<file path=ppt/slides/_rels/slide45.xml.rels><?xml version="1.0" encoding="UTF-8" standalone="yes"?>
<Relationships xmlns="http://schemas.openxmlformats.org/package/2006/relationships"><Relationship Id="rId9" Type="http://schemas.openxmlformats.org/officeDocument/2006/relationships/tags" Target="../tags/tag1148.xml"/><Relationship Id="rId8" Type="http://schemas.openxmlformats.org/officeDocument/2006/relationships/tags" Target="../tags/tag1147.xml"/><Relationship Id="rId7" Type="http://schemas.openxmlformats.org/officeDocument/2006/relationships/tags" Target="../tags/tag1146.xml"/><Relationship Id="rId6" Type="http://schemas.openxmlformats.org/officeDocument/2006/relationships/tags" Target="../tags/tag1145.xml"/><Relationship Id="rId5" Type="http://schemas.openxmlformats.org/officeDocument/2006/relationships/image" Target="../media/image72.jpeg"/><Relationship Id="rId4" Type="http://schemas.openxmlformats.org/officeDocument/2006/relationships/tags" Target="../tags/tag1144.xml"/><Relationship Id="rId3" Type="http://schemas.openxmlformats.org/officeDocument/2006/relationships/tags" Target="../tags/tag1143.xml"/><Relationship Id="rId2" Type="http://schemas.openxmlformats.org/officeDocument/2006/relationships/tags" Target="../tags/tag1142.xml"/><Relationship Id="rId14" Type="http://schemas.openxmlformats.org/officeDocument/2006/relationships/slideLayout" Target="../slideLayouts/slideLayout20.xml"/><Relationship Id="rId13" Type="http://schemas.openxmlformats.org/officeDocument/2006/relationships/tags" Target="../tags/tag1151.xml"/><Relationship Id="rId12" Type="http://schemas.openxmlformats.org/officeDocument/2006/relationships/tags" Target="../tags/tag1150.xml"/><Relationship Id="rId11" Type="http://schemas.openxmlformats.org/officeDocument/2006/relationships/tags" Target="../tags/tag1149.xml"/><Relationship Id="rId10" Type="http://schemas.openxmlformats.org/officeDocument/2006/relationships/image" Target="../media/image73.jpeg"/><Relationship Id="rId1" Type="http://schemas.openxmlformats.org/officeDocument/2006/relationships/tags" Target="../tags/tag1141.xml"/></Relationships>
</file>

<file path=ppt/slides/_rels/slide46.xml.rels><?xml version="1.0" encoding="UTF-8" standalone="yes"?>
<Relationships xmlns="http://schemas.openxmlformats.org/package/2006/relationships"><Relationship Id="rId9" Type="http://schemas.openxmlformats.org/officeDocument/2006/relationships/tags" Target="../tags/tag1158.xml"/><Relationship Id="rId8" Type="http://schemas.openxmlformats.org/officeDocument/2006/relationships/tags" Target="../tags/tag1157.xml"/><Relationship Id="rId7" Type="http://schemas.openxmlformats.org/officeDocument/2006/relationships/tags" Target="../tags/tag1156.xml"/><Relationship Id="rId6" Type="http://schemas.openxmlformats.org/officeDocument/2006/relationships/image" Target="../media/image7.svg"/><Relationship Id="rId5" Type="http://schemas.openxmlformats.org/officeDocument/2006/relationships/image" Target="../media/image64.png"/><Relationship Id="rId4" Type="http://schemas.openxmlformats.org/officeDocument/2006/relationships/tags" Target="../tags/tag1155.xml"/><Relationship Id="rId3" Type="http://schemas.openxmlformats.org/officeDocument/2006/relationships/tags" Target="../tags/tag1154.xml"/><Relationship Id="rId2" Type="http://schemas.openxmlformats.org/officeDocument/2006/relationships/tags" Target="../tags/tag1153.xml"/><Relationship Id="rId17" Type="http://schemas.openxmlformats.org/officeDocument/2006/relationships/slideLayout" Target="../slideLayouts/slideLayout19.xml"/><Relationship Id="rId16" Type="http://schemas.openxmlformats.org/officeDocument/2006/relationships/tags" Target="../tags/tag1163.xml"/><Relationship Id="rId15" Type="http://schemas.openxmlformats.org/officeDocument/2006/relationships/tags" Target="../tags/tag1162.xml"/><Relationship Id="rId14" Type="http://schemas.openxmlformats.org/officeDocument/2006/relationships/tags" Target="../tags/tag1161.xml"/><Relationship Id="rId13" Type="http://schemas.openxmlformats.org/officeDocument/2006/relationships/image" Target="../media/image61.svg"/><Relationship Id="rId12" Type="http://schemas.openxmlformats.org/officeDocument/2006/relationships/image" Target="../media/image60.png"/><Relationship Id="rId11" Type="http://schemas.openxmlformats.org/officeDocument/2006/relationships/tags" Target="../tags/tag1160.xml"/><Relationship Id="rId10" Type="http://schemas.openxmlformats.org/officeDocument/2006/relationships/tags" Target="../tags/tag1159.xml"/><Relationship Id="rId1" Type="http://schemas.openxmlformats.org/officeDocument/2006/relationships/tags" Target="../tags/tag1152.xml"/></Relationships>
</file>

<file path=ppt/slides/_rels/slide47.xml.rels><?xml version="1.0" encoding="UTF-8" standalone="yes"?>
<Relationships xmlns="http://schemas.openxmlformats.org/package/2006/relationships"><Relationship Id="rId9" Type="http://schemas.openxmlformats.org/officeDocument/2006/relationships/tags" Target="../tags/tag1172.xml"/><Relationship Id="rId8" Type="http://schemas.openxmlformats.org/officeDocument/2006/relationships/tags" Target="../tags/tag1171.xml"/><Relationship Id="rId7" Type="http://schemas.openxmlformats.org/officeDocument/2006/relationships/tags" Target="../tags/tag1170.xml"/><Relationship Id="rId6" Type="http://schemas.openxmlformats.org/officeDocument/2006/relationships/tags" Target="../tags/tag1169.xml"/><Relationship Id="rId5" Type="http://schemas.openxmlformats.org/officeDocument/2006/relationships/tags" Target="../tags/tag1168.xml"/><Relationship Id="rId4" Type="http://schemas.openxmlformats.org/officeDocument/2006/relationships/tags" Target="../tags/tag1167.xml"/><Relationship Id="rId3" Type="http://schemas.openxmlformats.org/officeDocument/2006/relationships/tags" Target="../tags/tag1166.xml"/><Relationship Id="rId2" Type="http://schemas.openxmlformats.org/officeDocument/2006/relationships/tags" Target="../tags/tag1165.xml"/><Relationship Id="rId14" Type="http://schemas.openxmlformats.org/officeDocument/2006/relationships/slideLayout" Target="../slideLayouts/slideLayout18.xml"/><Relationship Id="rId13" Type="http://schemas.openxmlformats.org/officeDocument/2006/relationships/tags" Target="../tags/tag1175.xml"/><Relationship Id="rId12" Type="http://schemas.openxmlformats.org/officeDocument/2006/relationships/image" Target="../media/image74.png"/><Relationship Id="rId11" Type="http://schemas.openxmlformats.org/officeDocument/2006/relationships/tags" Target="../tags/tag1174.xml"/><Relationship Id="rId10" Type="http://schemas.openxmlformats.org/officeDocument/2006/relationships/tags" Target="../tags/tag1173.xml"/><Relationship Id="rId1" Type="http://schemas.openxmlformats.org/officeDocument/2006/relationships/tags" Target="../tags/tag1164.xml"/></Relationships>
</file>

<file path=ppt/slides/_rels/slide48.xml.rels><?xml version="1.0" encoding="UTF-8" standalone="yes"?>
<Relationships xmlns="http://schemas.openxmlformats.org/package/2006/relationships"><Relationship Id="rId9" Type="http://schemas.openxmlformats.org/officeDocument/2006/relationships/image" Target="../media/image76.png"/><Relationship Id="rId8" Type="http://schemas.openxmlformats.org/officeDocument/2006/relationships/image" Target="../media/image75.png"/><Relationship Id="rId7" Type="http://schemas.openxmlformats.org/officeDocument/2006/relationships/tags" Target="../tags/tag1182.xml"/><Relationship Id="rId6" Type="http://schemas.openxmlformats.org/officeDocument/2006/relationships/tags" Target="../tags/tag1181.xml"/><Relationship Id="rId5" Type="http://schemas.openxmlformats.org/officeDocument/2006/relationships/tags" Target="../tags/tag1180.xml"/><Relationship Id="rId4" Type="http://schemas.openxmlformats.org/officeDocument/2006/relationships/tags" Target="../tags/tag1179.xml"/><Relationship Id="rId3" Type="http://schemas.openxmlformats.org/officeDocument/2006/relationships/tags" Target="../tags/tag1178.xml"/><Relationship Id="rId2" Type="http://schemas.openxmlformats.org/officeDocument/2006/relationships/tags" Target="../tags/tag1177.xml"/><Relationship Id="rId11" Type="http://schemas.openxmlformats.org/officeDocument/2006/relationships/slideLayout" Target="../slideLayouts/slideLayout17.xml"/><Relationship Id="rId10" Type="http://schemas.openxmlformats.org/officeDocument/2006/relationships/tags" Target="../tags/tag1183.xml"/><Relationship Id="rId1" Type="http://schemas.openxmlformats.org/officeDocument/2006/relationships/tags" Target="../tags/tag1176.xml"/></Relationships>
</file>

<file path=ppt/slides/_rels/slide4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7.xml"/><Relationship Id="rId4" Type="http://schemas.openxmlformats.org/officeDocument/2006/relationships/tags" Target="../tags/tag1184.xml"/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image" Target="../media/image77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jpeg"/><Relationship Id="rId8" Type="http://schemas.openxmlformats.org/officeDocument/2006/relationships/tags" Target="../tags/tag763.xml"/><Relationship Id="rId7" Type="http://schemas.openxmlformats.org/officeDocument/2006/relationships/tags" Target="../tags/tag762.xml"/><Relationship Id="rId6" Type="http://schemas.openxmlformats.org/officeDocument/2006/relationships/tags" Target="../tags/tag761.xml"/><Relationship Id="rId5" Type="http://schemas.openxmlformats.org/officeDocument/2006/relationships/tags" Target="../tags/tag760.xml"/><Relationship Id="rId4" Type="http://schemas.openxmlformats.org/officeDocument/2006/relationships/image" Target="../media/image4.jpeg"/><Relationship Id="rId3" Type="http://schemas.openxmlformats.org/officeDocument/2006/relationships/tags" Target="../tags/tag759.xml"/><Relationship Id="rId2" Type="http://schemas.openxmlformats.org/officeDocument/2006/relationships/tags" Target="../tags/tag758.xml"/><Relationship Id="rId13" Type="http://schemas.openxmlformats.org/officeDocument/2006/relationships/slideLayout" Target="../slideLayouts/slideLayout54.xml"/><Relationship Id="rId12" Type="http://schemas.openxmlformats.org/officeDocument/2006/relationships/tags" Target="../tags/tag766.xml"/><Relationship Id="rId11" Type="http://schemas.openxmlformats.org/officeDocument/2006/relationships/tags" Target="../tags/tag765.xml"/><Relationship Id="rId10" Type="http://schemas.openxmlformats.org/officeDocument/2006/relationships/tags" Target="../tags/tag764.xml"/><Relationship Id="rId1" Type="http://schemas.openxmlformats.org/officeDocument/2006/relationships/tags" Target="../tags/tag757.xml"/></Relationships>
</file>

<file path=ppt/slides/_rels/slide50.xml.rels><?xml version="1.0" encoding="UTF-8" standalone="yes"?>
<Relationships xmlns="http://schemas.openxmlformats.org/package/2006/relationships"><Relationship Id="rId9" Type="http://schemas.openxmlformats.org/officeDocument/2006/relationships/tags" Target="../tags/tag1192.xml"/><Relationship Id="rId8" Type="http://schemas.openxmlformats.org/officeDocument/2006/relationships/tags" Target="../tags/tag1191.xml"/><Relationship Id="rId7" Type="http://schemas.openxmlformats.org/officeDocument/2006/relationships/tags" Target="../tags/tag1190.xml"/><Relationship Id="rId6" Type="http://schemas.openxmlformats.org/officeDocument/2006/relationships/tags" Target="../tags/tag1189.xml"/><Relationship Id="rId5" Type="http://schemas.openxmlformats.org/officeDocument/2006/relationships/tags" Target="../tags/tag1188.xml"/><Relationship Id="rId4" Type="http://schemas.openxmlformats.org/officeDocument/2006/relationships/image" Target="../media/image80.png"/><Relationship Id="rId3" Type="http://schemas.openxmlformats.org/officeDocument/2006/relationships/tags" Target="../tags/tag1187.xml"/><Relationship Id="rId2" Type="http://schemas.openxmlformats.org/officeDocument/2006/relationships/tags" Target="../tags/tag1186.xml"/><Relationship Id="rId11" Type="http://schemas.openxmlformats.org/officeDocument/2006/relationships/slideLayout" Target="../slideLayouts/slideLayout16.xml"/><Relationship Id="rId10" Type="http://schemas.openxmlformats.org/officeDocument/2006/relationships/tags" Target="../tags/tag1193.xml"/><Relationship Id="rId1" Type="http://schemas.openxmlformats.org/officeDocument/2006/relationships/tags" Target="../tags/tag1185.xml"/></Relationships>
</file>

<file path=ppt/slides/_rels/slide5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7.xml"/><Relationship Id="rId5" Type="http://schemas.openxmlformats.org/officeDocument/2006/relationships/tags" Target="../tags/tag1194.xml"/><Relationship Id="rId4" Type="http://schemas.openxmlformats.org/officeDocument/2006/relationships/image" Target="../media/image84.png"/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image" Target="../media/image81.png"/></Relationships>
</file>

<file path=ppt/slides/_rels/slide52.xml.rels><?xml version="1.0" encoding="UTF-8" standalone="yes"?>
<Relationships xmlns="http://schemas.openxmlformats.org/package/2006/relationships"><Relationship Id="rId9" Type="http://schemas.openxmlformats.org/officeDocument/2006/relationships/image" Target="../media/image86.png"/><Relationship Id="rId8" Type="http://schemas.openxmlformats.org/officeDocument/2006/relationships/image" Target="../media/image85.png"/><Relationship Id="rId7" Type="http://schemas.openxmlformats.org/officeDocument/2006/relationships/tags" Target="../tags/tag1201.xml"/><Relationship Id="rId6" Type="http://schemas.openxmlformats.org/officeDocument/2006/relationships/tags" Target="../tags/tag1200.xml"/><Relationship Id="rId5" Type="http://schemas.openxmlformats.org/officeDocument/2006/relationships/tags" Target="../tags/tag1199.xml"/><Relationship Id="rId4" Type="http://schemas.openxmlformats.org/officeDocument/2006/relationships/tags" Target="../tags/tag1198.xml"/><Relationship Id="rId3" Type="http://schemas.openxmlformats.org/officeDocument/2006/relationships/tags" Target="../tags/tag1197.xml"/><Relationship Id="rId2" Type="http://schemas.openxmlformats.org/officeDocument/2006/relationships/tags" Target="../tags/tag1196.xml"/><Relationship Id="rId11" Type="http://schemas.openxmlformats.org/officeDocument/2006/relationships/slideLayout" Target="../slideLayouts/slideLayout15.xml"/><Relationship Id="rId10" Type="http://schemas.openxmlformats.org/officeDocument/2006/relationships/tags" Target="../tags/tag1202.xml"/><Relationship Id="rId1" Type="http://schemas.openxmlformats.org/officeDocument/2006/relationships/tags" Target="../tags/tag1195.xml"/></Relationships>
</file>

<file path=ppt/slides/_rels/slide5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7.xml"/><Relationship Id="rId3" Type="http://schemas.openxmlformats.org/officeDocument/2006/relationships/tags" Target="../tags/tag1203.xml"/><Relationship Id="rId2" Type="http://schemas.openxmlformats.org/officeDocument/2006/relationships/image" Target="../media/image88.png"/><Relationship Id="rId1" Type="http://schemas.openxmlformats.org/officeDocument/2006/relationships/image" Target="../media/image87.png"/></Relationships>
</file>

<file path=ppt/slides/_rels/slide54.xml.rels><?xml version="1.0" encoding="UTF-8" standalone="yes"?>
<Relationships xmlns="http://schemas.openxmlformats.org/package/2006/relationships"><Relationship Id="rId9" Type="http://schemas.openxmlformats.org/officeDocument/2006/relationships/image" Target="../media/image90.jpeg"/><Relationship Id="rId8" Type="http://schemas.openxmlformats.org/officeDocument/2006/relationships/tags" Target="../tags/tag1210.xml"/><Relationship Id="rId7" Type="http://schemas.openxmlformats.org/officeDocument/2006/relationships/tags" Target="../tags/tag1209.xml"/><Relationship Id="rId6" Type="http://schemas.openxmlformats.org/officeDocument/2006/relationships/tags" Target="../tags/tag1208.xml"/><Relationship Id="rId5" Type="http://schemas.openxmlformats.org/officeDocument/2006/relationships/tags" Target="../tags/tag1207.xml"/><Relationship Id="rId4" Type="http://schemas.openxmlformats.org/officeDocument/2006/relationships/image" Target="../media/image89.jpeg"/><Relationship Id="rId3" Type="http://schemas.openxmlformats.org/officeDocument/2006/relationships/tags" Target="../tags/tag1206.xml"/><Relationship Id="rId2" Type="http://schemas.openxmlformats.org/officeDocument/2006/relationships/tags" Target="../tags/tag1205.xml"/><Relationship Id="rId13" Type="http://schemas.openxmlformats.org/officeDocument/2006/relationships/slideLayout" Target="../slideLayouts/slideLayout14.xml"/><Relationship Id="rId12" Type="http://schemas.openxmlformats.org/officeDocument/2006/relationships/tags" Target="../tags/tag1213.xml"/><Relationship Id="rId11" Type="http://schemas.openxmlformats.org/officeDocument/2006/relationships/tags" Target="../tags/tag1212.xml"/><Relationship Id="rId10" Type="http://schemas.openxmlformats.org/officeDocument/2006/relationships/tags" Target="../tags/tag1211.xml"/><Relationship Id="rId1" Type="http://schemas.openxmlformats.org/officeDocument/2006/relationships/tags" Target="../tags/tag1204.xml"/></Relationships>
</file>

<file path=ppt/slides/_rels/slide55.xml.rels><?xml version="1.0" encoding="UTF-8" standalone="yes"?>
<Relationships xmlns="http://schemas.openxmlformats.org/package/2006/relationships"><Relationship Id="rId9" Type="http://schemas.openxmlformats.org/officeDocument/2006/relationships/tags" Target="../tags/tag1222.xml"/><Relationship Id="rId8" Type="http://schemas.openxmlformats.org/officeDocument/2006/relationships/tags" Target="../tags/tag1221.xml"/><Relationship Id="rId7" Type="http://schemas.openxmlformats.org/officeDocument/2006/relationships/tags" Target="../tags/tag1220.xml"/><Relationship Id="rId6" Type="http://schemas.openxmlformats.org/officeDocument/2006/relationships/tags" Target="../tags/tag1219.xml"/><Relationship Id="rId5" Type="http://schemas.openxmlformats.org/officeDocument/2006/relationships/tags" Target="../tags/tag1218.xml"/><Relationship Id="rId4" Type="http://schemas.openxmlformats.org/officeDocument/2006/relationships/tags" Target="../tags/tag1217.xml"/><Relationship Id="rId3" Type="http://schemas.openxmlformats.org/officeDocument/2006/relationships/tags" Target="../tags/tag1216.xml"/><Relationship Id="rId2" Type="http://schemas.openxmlformats.org/officeDocument/2006/relationships/tags" Target="../tags/tag1215.xml"/><Relationship Id="rId18" Type="http://schemas.openxmlformats.org/officeDocument/2006/relationships/slideLayout" Target="../slideLayouts/slideLayout13.xml"/><Relationship Id="rId17" Type="http://schemas.openxmlformats.org/officeDocument/2006/relationships/tags" Target="../tags/tag1229.xml"/><Relationship Id="rId16" Type="http://schemas.openxmlformats.org/officeDocument/2006/relationships/image" Target="../media/image91.png"/><Relationship Id="rId15" Type="http://schemas.openxmlformats.org/officeDocument/2006/relationships/tags" Target="../tags/tag1228.xml"/><Relationship Id="rId14" Type="http://schemas.openxmlformats.org/officeDocument/2006/relationships/tags" Target="../tags/tag1227.xml"/><Relationship Id="rId13" Type="http://schemas.openxmlformats.org/officeDocument/2006/relationships/tags" Target="../tags/tag1226.xml"/><Relationship Id="rId12" Type="http://schemas.openxmlformats.org/officeDocument/2006/relationships/tags" Target="../tags/tag1225.xml"/><Relationship Id="rId11" Type="http://schemas.openxmlformats.org/officeDocument/2006/relationships/tags" Target="../tags/tag1224.xml"/><Relationship Id="rId10" Type="http://schemas.openxmlformats.org/officeDocument/2006/relationships/tags" Target="../tags/tag1223.xml"/><Relationship Id="rId1" Type="http://schemas.openxmlformats.org/officeDocument/2006/relationships/tags" Target="../tags/tag1214.xml"/></Relationships>
</file>

<file path=ppt/slides/_rels/slide56.xml.rels><?xml version="1.0" encoding="UTF-8" standalone="yes"?>
<Relationships xmlns="http://schemas.openxmlformats.org/package/2006/relationships"><Relationship Id="rId9" Type="http://schemas.openxmlformats.org/officeDocument/2006/relationships/tags" Target="../tags/tag1238.xml"/><Relationship Id="rId8" Type="http://schemas.openxmlformats.org/officeDocument/2006/relationships/tags" Target="../tags/tag1237.xml"/><Relationship Id="rId7" Type="http://schemas.openxmlformats.org/officeDocument/2006/relationships/tags" Target="../tags/tag1236.xml"/><Relationship Id="rId6" Type="http://schemas.openxmlformats.org/officeDocument/2006/relationships/tags" Target="../tags/tag1235.xml"/><Relationship Id="rId5" Type="http://schemas.openxmlformats.org/officeDocument/2006/relationships/tags" Target="../tags/tag1234.xml"/><Relationship Id="rId4" Type="http://schemas.openxmlformats.org/officeDocument/2006/relationships/tags" Target="../tags/tag1233.xml"/><Relationship Id="rId3" Type="http://schemas.openxmlformats.org/officeDocument/2006/relationships/tags" Target="../tags/tag1232.xml"/><Relationship Id="rId2" Type="http://schemas.openxmlformats.org/officeDocument/2006/relationships/tags" Target="../tags/tag1231.xml"/><Relationship Id="rId12" Type="http://schemas.openxmlformats.org/officeDocument/2006/relationships/slideLayout" Target="../slideLayouts/slideLayout12.xml"/><Relationship Id="rId11" Type="http://schemas.openxmlformats.org/officeDocument/2006/relationships/tags" Target="../tags/tag1239.xml"/><Relationship Id="rId10" Type="http://schemas.openxmlformats.org/officeDocument/2006/relationships/image" Target="../media/image92.png"/><Relationship Id="rId1" Type="http://schemas.openxmlformats.org/officeDocument/2006/relationships/tags" Target="../tags/tag1230.xml"/></Relationships>
</file>

<file path=ppt/slides/_rels/slide5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7.xml"/><Relationship Id="rId4" Type="http://schemas.openxmlformats.org/officeDocument/2006/relationships/tags" Target="../tags/tag1240.xml"/><Relationship Id="rId3" Type="http://schemas.openxmlformats.org/officeDocument/2006/relationships/image" Target="../media/image95.png"/><Relationship Id="rId2" Type="http://schemas.openxmlformats.org/officeDocument/2006/relationships/image" Target="../media/image94.png"/><Relationship Id="rId1" Type="http://schemas.openxmlformats.org/officeDocument/2006/relationships/image" Target="../media/image93.png"/></Relationships>
</file>

<file path=ppt/slides/_rels/slide5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1.xml"/><Relationship Id="rId5" Type="http://schemas.openxmlformats.org/officeDocument/2006/relationships/tags" Target="../tags/tag1244.xml"/><Relationship Id="rId4" Type="http://schemas.openxmlformats.org/officeDocument/2006/relationships/image" Target="../media/image96.png"/><Relationship Id="rId3" Type="http://schemas.openxmlformats.org/officeDocument/2006/relationships/tags" Target="../tags/tag1243.xml"/><Relationship Id="rId2" Type="http://schemas.openxmlformats.org/officeDocument/2006/relationships/tags" Target="../tags/tag1242.xml"/><Relationship Id="rId1" Type="http://schemas.openxmlformats.org/officeDocument/2006/relationships/tags" Target="../tags/tag1241.xml"/></Relationships>
</file>

<file path=ppt/slides/_rels/slide5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7.xml"/><Relationship Id="rId3" Type="http://schemas.openxmlformats.org/officeDocument/2006/relationships/tags" Target="../tags/tag1247.xml"/><Relationship Id="rId2" Type="http://schemas.openxmlformats.org/officeDocument/2006/relationships/tags" Target="../tags/tag1246.xml"/><Relationship Id="rId1" Type="http://schemas.openxmlformats.org/officeDocument/2006/relationships/tags" Target="../tags/tag1245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3.xml"/><Relationship Id="rId8" Type="http://schemas.openxmlformats.org/officeDocument/2006/relationships/tags" Target="../tags/tag774.xml"/><Relationship Id="rId7" Type="http://schemas.openxmlformats.org/officeDocument/2006/relationships/tags" Target="../tags/tag773.xml"/><Relationship Id="rId6" Type="http://schemas.openxmlformats.org/officeDocument/2006/relationships/tags" Target="../tags/tag772.xml"/><Relationship Id="rId5" Type="http://schemas.openxmlformats.org/officeDocument/2006/relationships/tags" Target="../tags/tag771.xml"/><Relationship Id="rId4" Type="http://schemas.openxmlformats.org/officeDocument/2006/relationships/tags" Target="../tags/tag770.xml"/><Relationship Id="rId3" Type="http://schemas.openxmlformats.org/officeDocument/2006/relationships/tags" Target="../tags/tag769.xml"/><Relationship Id="rId2" Type="http://schemas.openxmlformats.org/officeDocument/2006/relationships/tags" Target="../tags/tag768.xml"/><Relationship Id="rId1" Type="http://schemas.openxmlformats.org/officeDocument/2006/relationships/tags" Target="../tags/tag767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781.xml"/><Relationship Id="rId8" Type="http://schemas.openxmlformats.org/officeDocument/2006/relationships/tags" Target="../tags/tag780.xml"/><Relationship Id="rId7" Type="http://schemas.openxmlformats.org/officeDocument/2006/relationships/tags" Target="../tags/tag779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tags" Target="../tags/tag778.xml"/><Relationship Id="rId34" Type="http://schemas.openxmlformats.org/officeDocument/2006/relationships/slideLayout" Target="../slideLayouts/slideLayout52.xml"/><Relationship Id="rId33" Type="http://schemas.openxmlformats.org/officeDocument/2006/relationships/tags" Target="../tags/tag797.xml"/><Relationship Id="rId32" Type="http://schemas.openxmlformats.org/officeDocument/2006/relationships/tags" Target="../tags/tag796.xml"/><Relationship Id="rId31" Type="http://schemas.openxmlformats.org/officeDocument/2006/relationships/tags" Target="../tags/tag795.xml"/><Relationship Id="rId30" Type="http://schemas.openxmlformats.org/officeDocument/2006/relationships/image" Target="../media/image15.svg"/><Relationship Id="rId3" Type="http://schemas.openxmlformats.org/officeDocument/2006/relationships/tags" Target="../tags/tag777.xml"/><Relationship Id="rId29" Type="http://schemas.openxmlformats.org/officeDocument/2006/relationships/image" Target="../media/image14.png"/><Relationship Id="rId28" Type="http://schemas.openxmlformats.org/officeDocument/2006/relationships/tags" Target="../tags/tag794.xml"/><Relationship Id="rId27" Type="http://schemas.openxmlformats.org/officeDocument/2006/relationships/tags" Target="../tags/tag793.xml"/><Relationship Id="rId26" Type="http://schemas.openxmlformats.org/officeDocument/2006/relationships/tags" Target="../tags/tag792.xml"/><Relationship Id="rId25" Type="http://schemas.openxmlformats.org/officeDocument/2006/relationships/tags" Target="../tags/tag791.xml"/><Relationship Id="rId24" Type="http://schemas.openxmlformats.org/officeDocument/2006/relationships/image" Target="../media/image13.svg"/><Relationship Id="rId23" Type="http://schemas.openxmlformats.org/officeDocument/2006/relationships/image" Target="../media/image12.png"/><Relationship Id="rId22" Type="http://schemas.openxmlformats.org/officeDocument/2006/relationships/tags" Target="../tags/tag790.xml"/><Relationship Id="rId21" Type="http://schemas.openxmlformats.org/officeDocument/2006/relationships/tags" Target="../tags/tag789.xml"/><Relationship Id="rId20" Type="http://schemas.openxmlformats.org/officeDocument/2006/relationships/tags" Target="../tags/tag788.xml"/><Relationship Id="rId2" Type="http://schemas.openxmlformats.org/officeDocument/2006/relationships/tags" Target="../tags/tag776.xml"/><Relationship Id="rId19" Type="http://schemas.openxmlformats.org/officeDocument/2006/relationships/tags" Target="../tags/tag787.xml"/><Relationship Id="rId18" Type="http://schemas.openxmlformats.org/officeDocument/2006/relationships/image" Target="../media/image11.svg"/><Relationship Id="rId17" Type="http://schemas.openxmlformats.org/officeDocument/2006/relationships/image" Target="../media/image10.png"/><Relationship Id="rId16" Type="http://schemas.openxmlformats.org/officeDocument/2006/relationships/tags" Target="../tags/tag786.xml"/><Relationship Id="rId15" Type="http://schemas.openxmlformats.org/officeDocument/2006/relationships/tags" Target="../tags/tag785.xml"/><Relationship Id="rId14" Type="http://schemas.openxmlformats.org/officeDocument/2006/relationships/tags" Target="../tags/tag784.xml"/><Relationship Id="rId13" Type="http://schemas.openxmlformats.org/officeDocument/2006/relationships/tags" Target="../tags/tag783.xml"/><Relationship Id="rId12" Type="http://schemas.openxmlformats.org/officeDocument/2006/relationships/image" Target="../media/image9.svg"/><Relationship Id="rId11" Type="http://schemas.openxmlformats.org/officeDocument/2006/relationships/image" Target="../media/image8.png"/><Relationship Id="rId10" Type="http://schemas.openxmlformats.org/officeDocument/2006/relationships/tags" Target="../tags/tag782.xml"/><Relationship Id="rId1" Type="http://schemas.openxmlformats.org/officeDocument/2006/relationships/tags" Target="../tags/tag775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805.xml"/><Relationship Id="rId8" Type="http://schemas.openxmlformats.org/officeDocument/2006/relationships/tags" Target="../tags/tag804.xml"/><Relationship Id="rId7" Type="http://schemas.openxmlformats.org/officeDocument/2006/relationships/tags" Target="../tags/tag803.xml"/><Relationship Id="rId6" Type="http://schemas.openxmlformats.org/officeDocument/2006/relationships/tags" Target="../tags/tag802.xml"/><Relationship Id="rId5" Type="http://schemas.openxmlformats.org/officeDocument/2006/relationships/image" Target="../media/image16.jpeg"/><Relationship Id="rId4" Type="http://schemas.openxmlformats.org/officeDocument/2006/relationships/tags" Target="../tags/tag801.xml"/><Relationship Id="rId3" Type="http://schemas.openxmlformats.org/officeDocument/2006/relationships/tags" Target="../tags/tag800.xml"/><Relationship Id="rId2" Type="http://schemas.openxmlformats.org/officeDocument/2006/relationships/tags" Target="../tags/tag799.xml"/><Relationship Id="rId19" Type="http://schemas.openxmlformats.org/officeDocument/2006/relationships/slideLayout" Target="../slideLayouts/slideLayout51.xml"/><Relationship Id="rId18" Type="http://schemas.openxmlformats.org/officeDocument/2006/relationships/tags" Target="../tags/tag812.xml"/><Relationship Id="rId17" Type="http://schemas.openxmlformats.org/officeDocument/2006/relationships/tags" Target="../tags/tag811.xml"/><Relationship Id="rId16" Type="http://schemas.openxmlformats.org/officeDocument/2006/relationships/tags" Target="../tags/tag810.xml"/><Relationship Id="rId15" Type="http://schemas.openxmlformats.org/officeDocument/2006/relationships/image" Target="../media/image18.jpeg"/><Relationship Id="rId14" Type="http://schemas.openxmlformats.org/officeDocument/2006/relationships/tags" Target="../tags/tag809.xml"/><Relationship Id="rId13" Type="http://schemas.openxmlformats.org/officeDocument/2006/relationships/tags" Target="../tags/tag808.xml"/><Relationship Id="rId12" Type="http://schemas.openxmlformats.org/officeDocument/2006/relationships/tags" Target="../tags/tag807.xml"/><Relationship Id="rId11" Type="http://schemas.openxmlformats.org/officeDocument/2006/relationships/tags" Target="../tags/tag806.xml"/><Relationship Id="rId10" Type="http://schemas.openxmlformats.org/officeDocument/2006/relationships/image" Target="../media/image17.jpeg"/><Relationship Id="rId1" Type="http://schemas.openxmlformats.org/officeDocument/2006/relationships/tags" Target="../tags/tag798.xml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50.xml"/><Relationship Id="rId6" Type="http://schemas.openxmlformats.org/officeDocument/2006/relationships/tags" Target="../tags/tag817.xml"/><Relationship Id="rId5" Type="http://schemas.openxmlformats.org/officeDocument/2006/relationships/image" Target="../media/image19.png"/><Relationship Id="rId4" Type="http://schemas.openxmlformats.org/officeDocument/2006/relationships/tags" Target="../tags/tag816.xml"/><Relationship Id="rId3" Type="http://schemas.openxmlformats.org/officeDocument/2006/relationships/tags" Target="../tags/tag815.xml"/><Relationship Id="rId2" Type="http://schemas.openxmlformats.org/officeDocument/2006/relationships/tags" Target="../tags/tag814.xml"/><Relationship Id="rId1" Type="http://schemas.openxmlformats.org/officeDocument/2006/relationships/tags" Target="../tags/tag8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"/>
          <p:cNvSpPr>
            <a:spLocks noGrp="1"/>
          </p:cNvSpPr>
          <p:nvPr>
            <p:ph type="title" idx="16388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第3章 图书信息资源检索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>
          <a:xfrm>
            <a:off x="461010" y="266065"/>
            <a:ext cx="10972800" cy="609600"/>
          </a:xfrm>
        </p:spPr>
        <p:txBody>
          <a:bodyPr>
            <a:normAutofit/>
          </a:bodyPr>
          <a:p>
            <a:r>
              <a:rPr lang="en-US" altLang="zh-CN" sz="3200"/>
              <a:t>3.1.3 </a:t>
            </a:r>
            <a:r>
              <a:rPr lang="zh-CN" altLang="en-US" sz="3200"/>
              <a:t>图书分类法及图书排架：</a:t>
            </a:r>
            <a:r>
              <a:rPr lang="en-US" altLang="zh-CN" sz="3200">
                <a:sym typeface="+mn-ea"/>
              </a:rPr>
              <a:t>1.</a:t>
            </a:r>
            <a:r>
              <a:rPr sz="3200">
                <a:sym typeface="+mn-ea"/>
              </a:rPr>
              <a:t>图书分类法</a:t>
            </a:r>
            <a:endParaRPr lang="zh-CN" altLang="en-US" sz="3200"/>
          </a:p>
        </p:txBody>
      </p:sp>
      <p:sp>
        <p:nvSpPr>
          <p:cNvPr id="3" name="装饰  1"/>
          <p:cNvSpPr>
            <a:spLocks noGrp="1"/>
          </p:cNvSpPr>
          <p:nvPr>
            <p:ph type="body" idx="16392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3"/>
            </p:custDataLst>
          </p:nvPr>
        </p:nvSpPr>
        <p:spPr>
          <a:xfrm>
            <a:off x="914400" y="2388235"/>
            <a:ext cx="2844800" cy="406400"/>
          </a:xfrm>
        </p:spPr>
        <p:txBody>
          <a:bodyPr>
            <a:normAutofit/>
          </a:bodyPr>
          <a:p>
            <a:r>
              <a:rPr lang="zh-CN" altLang="en-US"/>
              <a:t>《中图法》分类号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9"/>
            <p:custDataLst>
              <p:tags r:id="rId4"/>
            </p:custDataLst>
          </p:nvPr>
        </p:nvSpPr>
        <p:spPr>
          <a:xfrm>
            <a:off x="914400" y="2997200"/>
            <a:ext cx="2844800" cy="1219200"/>
          </a:xfrm>
        </p:spPr>
        <p:txBody>
          <a:bodyPr>
            <a:normAutofit/>
          </a:bodyPr>
          <a:p>
            <a:r>
              <a:rPr lang="zh-CN" altLang="en-US"/>
              <a:t>采用混合号码制，用拼音字母加数字表示，字母代表大类，数字细化类目。</a:t>
            </a:r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59630" y="1085850"/>
            <a:ext cx="5578475" cy="5354955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>
          <a:xfrm>
            <a:off x="461010" y="266065"/>
            <a:ext cx="10972800" cy="609600"/>
          </a:xfrm>
        </p:spPr>
        <p:txBody>
          <a:bodyPr>
            <a:normAutofit/>
          </a:bodyPr>
          <a:p>
            <a:r>
              <a:rPr lang="en-US" altLang="zh-CN" sz="3200"/>
              <a:t>3.1.3 </a:t>
            </a:r>
            <a:r>
              <a:rPr lang="zh-CN" altLang="en-US" sz="3200"/>
              <a:t>图书分类法及图书排架：</a:t>
            </a:r>
            <a:r>
              <a:rPr lang="en-US" altLang="zh-CN" sz="3200">
                <a:sym typeface="+mn-ea"/>
              </a:rPr>
              <a:t>1.</a:t>
            </a:r>
            <a:r>
              <a:rPr sz="3200">
                <a:sym typeface="+mn-ea"/>
              </a:rPr>
              <a:t>图书分类法</a:t>
            </a:r>
            <a:endParaRPr lang="zh-CN" altLang="en-US" sz="3200"/>
          </a:p>
        </p:txBody>
      </p:sp>
      <p:sp>
        <p:nvSpPr>
          <p:cNvPr id="3" name="装饰  1"/>
          <p:cNvSpPr>
            <a:spLocks noGrp="1"/>
          </p:cNvSpPr>
          <p:nvPr>
            <p:ph type="body" idx="16392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90"/>
            <p:custDataLst>
              <p:tags r:id="rId3"/>
            </p:custDataLst>
          </p:nvPr>
        </p:nvSpPr>
        <p:spPr>
          <a:xfrm>
            <a:off x="710565" y="2418080"/>
            <a:ext cx="2844800" cy="406400"/>
          </a:xfrm>
        </p:spPr>
        <p:txBody>
          <a:bodyPr>
            <a:normAutofit/>
          </a:bodyPr>
          <a:p>
            <a:r>
              <a:rPr lang="zh-CN" altLang="en-US"/>
              <a:t>图书排架示例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1"/>
            <p:custDataLst>
              <p:tags r:id="rId4"/>
            </p:custDataLst>
          </p:nvPr>
        </p:nvSpPr>
        <p:spPr>
          <a:xfrm>
            <a:off x="710565" y="2976880"/>
            <a:ext cx="2844800" cy="1219200"/>
          </a:xfrm>
        </p:spPr>
        <p:txBody>
          <a:bodyPr>
            <a:normAutofit/>
          </a:bodyPr>
          <a:p>
            <a:r>
              <a:rPr lang="zh-CN" altLang="en-US"/>
              <a:t>“工业技术”作为基本大类，采用双字母加数字细分，适应庞大类目需求。</a:t>
            </a:r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94530" y="1350010"/>
            <a:ext cx="7166610" cy="4780915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 sz="3000"/>
              <a:t>3.1.3 </a:t>
            </a:r>
            <a:r>
              <a:rPr lang="zh-CN" altLang="en-US" sz="3000"/>
              <a:t>图书分类法及图书排架</a:t>
            </a:r>
            <a:endParaRPr lang="zh-CN" altLang="en-US" sz="3000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2  </a:t>
            </a:r>
            <a:r>
              <a:rPr lang="zh-CN" altLang="en-US"/>
              <a:t>图书排架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1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5" name="图片占位符 4" descr="9f977f19-e4a3-11f0-9a62-9a63e0e0438a"/>
          <p:cNvPicPr>
            <a:picLocks noChangeAspect="1"/>
          </p:cNvPicPr>
          <p:nvPr>
            <p:ph type="pic" idx="16392"/>
            <p:custDataLst>
              <p:tags r:id="rId4"/>
            </p:custDataLst>
          </p:nvPr>
        </p:nvPicPr>
        <p:blipFill>
          <a:blip r:embed="rId5"/>
          <a:srcRect l="16165" r="16165"/>
          <a:stretch>
            <a:fillRect/>
          </a:stretch>
        </p:blipFill>
        <p:spPr>
          <a:xfrm>
            <a:off x="4648200" y="609600"/>
            <a:ext cx="2540000" cy="2667000"/>
          </a:xfrm>
          <a:custGeom>
            <a:avLst/>
            <a:gdLst>
              <a:gd name="connisteX0" fmla="*/ 0 w 2540000"/>
              <a:gd name="connsiteY0" fmla="*/ 203200 h 2667000"/>
              <a:gd name="connisteX1" fmla="*/ 203200 w 2540000"/>
              <a:gd name="connsiteY1" fmla="*/ 0 h 2667000"/>
              <a:gd name="connisteX2" fmla="*/ 2540000 w 2540000"/>
              <a:gd name="connsiteY2" fmla="*/ 0 h 2667000"/>
              <a:gd name="connisteX3" fmla="*/ 2540000 w 2540000"/>
              <a:gd name="connsiteY3" fmla="*/ 2667000 h 2667000"/>
              <a:gd name="connisteX4" fmla="*/ 203200 w 2540000"/>
              <a:gd name="connsiteY4" fmla="*/ 2667000 h 2667000"/>
              <a:gd name="connisteX5" fmla="*/ 0 w 2540000"/>
              <a:gd name="connsiteY5" fmla="*/ 2463800 h 2667000"/>
              <a:gd name="connisteX6" fmla="*/ 0 w 2540000"/>
              <a:gd name="connsiteY6" fmla="*/ 203200 h 2667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540000" h="2667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540000" y="0"/>
                </a:lnTo>
                <a:lnTo>
                  <a:pt x="2540000" y="2667000"/>
                </a:lnTo>
                <a:lnTo>
                  <a:pt x="203200" y="2667000"/>
                </a:lnTo>
                <a:cubicBezTo>
                  <a:pt x="90976" y="2667000"/>
                  <a:pt x="0" y="2576024"/>
                  <a:pt x="0" y="24638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图书分类法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7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索书号由分类号和书次号组成，确保图书归类准确，个别化区分同类图书。</a:t>
            </a:r>
            <a:endParaRPr lang="zh-CN" altLang="en-US"/>
          </a:p>
        </p:txBody>
      </p:sp>
      <p:sp>
        <p:nvSpPr>
          <p:cNvPr id="8" name="装饰  6"/>
          <p:cNvSpPr>
            <a:spLocks noGrp="1"/>
          </p:cNvSpPr>
          <p:nvPr>
            <p:ph type="body" idx="16393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9" name="图片占位符 8" descr="9f977ef7-e4a3-11f0-9a62-9a63e0e0438a"/>
          <p:cNvPicPr>
            <a:picLocks noChangeAspect="1"/>
          </p:cNvPicPr>
          <p:nvPr>
            <p:ph type="pic" idx="16394"/>
            <p:custDataLst>
              <p:tags r:id="rId9"/>
            </p:custDataLst>
          </p:nvPr>
        </p:nvPicPr>
        <p:blipFill>
          <a:blip r:embed="rId10"/>
          <a:srcRect t="14346" b="14346"/>
          <a:stretch>
            <a:fillRect/>
          </a:stretch>
        </p:blipFill>
        <p:spPr>
          <a:xfrm>
            <a:off x="4648200" y="3581400"/>
            <a:ext cx="2540000" cy="2667000"/>
          </a:xfrm>
          <a:custGeom>
            <a:avLst/>
            <a:gdLst>
              <a:gd name="connisteX0" fmla="*/ 0 w 2540000"/>
              <a:gd name="connsiteY0" fmla="*/ 203200 h 2667000"/>
              <a:gd name="connisteX1" fmla="*/ 203200 w 2540000"/>
              <a:gd name="connsiteY1" fmla="*/ 0 h 2667000"/>
              <a:gd name="connisteX2" fmla="*/ 2540000 w 2540000"/>
              <a:gd name="connsiteY2" fmla="*/ 0 h 2667000"/>
              <a:gd name="connisteX3" fmla="*/ 2540000 w 2540000"/>
              <a:gd name="connsiteY3" fmla="*/ 2667000 h 2667000"/>
              <a:gd name="connisteX4" fmla="*/ 203200 w 2540000"/>
              <a:gd name="connsiteY4" fmla="*/ 2667000 h 2667000"/>
              <a:gd name="connisteX5" fmla="*/ 0 w 2540000"/>
              <a:gd name="connsiteY5" fmla="*/ 2463800 h 2667000"/>
              <a:gd name="connisteX6" fmla="*/ 0 w 2540000"/>
              <a:gd name="connsiteY6" fmla="*/ 203200 h 2667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540000" h="2667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540000" y="0"/>
                </a:lnTo>
                <a:lnTo>
                  <a:pt x="2540000" y="2667000"/>
                </a:lnTo>
                <a:lnTo>
                  <a:pt x="203200" y="2667000"/>
                </a:lnTo>
                <a:cubicBezTo>
                  <a:pt x="90976" y="2667000"/>
                  <a:pt x="0" y="2576024"/>
                  <a:pt x="0" y="24638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1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图书排架规则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0"/>
            <p:custDataLst>
              <p:tags r:id="rId12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图书依据索书号排架，先按分类号字母数字排序，相同则按书次号排列，索书号常标于书脊。</a:t>
            </a:r>
            <a:endParaRPr lang="zh-CN" altLang="en-US"/>
          </a:p>
        </p:txBody>
      </p:sp>
    </p:spTree>
    <p:custDataLst>
      <p:tags r:id="rId13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"/>
          <p:cNvSpPr>
            <a:spLocks noGrp="1"/>
          </p:cNvSpPr>
          <p:nvPr>
            <p:ph type="title" idx="16388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常用书目检索工具</a:t>
            </a:r>
            <a:endParaRPr lang="zh-CN" altLang="en-US"/>
          </a:p>
        </p:txBody>
      </p:sp>
      <p:sp>
        <p:nvSpPr>
          <p:cNvPr id="3" name="节编号"/>
          <p:cNvSpPr>
            <a:spLocks noGrp="1"/>
          </p:cNvSpPr>
          <p:nvPr>
            <p:ph type="body" idx="16389"/>
            <p:custDataLst>
              <p:tags r:id="rId2"/>
            </p:custDataLst>
          </p:nvPr>
        </p:nvSpPr>
        <p:spPr/>
        <p:txBody>
          <a:bodyPr/>
          <a:p>
            <a:r>
              <a:rPr lang="en-US" altLang="zh-CN"/>
              <a:t>3.2</a:t>
            </a:r>
            <a:endParaRPr lang="en-US" altLang="zh-CN"/>
          </a:p>
        </p:txBody>
      </p:sp>
    </p:spTree>
    <p:custDataLst>
      <p:tags r:id="rId3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>
          <a:xfrm>
            <a:off x="594995" y="3429000"/>
            <a:ext cx="10972800" cy="609600"/>
          </a:xfrm>
        </p:spPr>
        <p:txBody>
          <a:bodyPr>
            <a:normAutofit/>
          </a:bodyPr>
          <a:p>
            <a:r>
              <a:rPr lang="en-US" altLang="zh-CN"/>
              <a:t>3.2 </a:t>
            </a:r>
            <a:r>
              <a:rPr lang="zh-CN" altLang="en-US"/>
              <a:t>常用书目检索工具</a:t>
            </a:r>
            <a:endParaRPr lang="zh-CN" altLang="en-US"/>
          </a:p>
        </p:txBody>
      </p:sp>
      <p:pic>
        <p:nvPicPr>
          <p:cNvPr id="3" name="内容占位符 2" descr="9f4be182-e4a3-11f0-b21f-2e64df5d7a54"/>
          <p:cNvPicPr>
            <a:picLocks noChangeAspect="1"/>
          </p:cNvPicPr>
          <p:nvPr>
            <p:ph idx="16394"/>
            <p:custDataLst>
              <p:tags r:id="rId2"/>
            </p:custDataLst>
          </p:nvPr>
        </p:nvPicPr>
        <p:blipFill>
          <a:blip r:embed="rId3"/>
          <a:srcRect l="975" r="975"/>
          <a:stretch>
            <a:fillRect/>
          </a:stretch>
        </p:blipFill>
        <p:spPr>
          <a:xfrm>
            <a:off x="609600" y="609600"/>
            <a:ext cx="10972800" cy="2387600"/>
          </a:xfrm>
          <a:custGeom>
            <a:avLst/>
            <a:gdLst>
              <a:gd name="connisteX0" fmla="*/ 0 w 10972800"/>
              <a:gd name="connsiteY0" fmla="*/ 203200 h 2387600"/>
              <a:gd name="connisteX1" fmla="*/ 203200 w 10972800"/>
              <a:gd name="connsiteY1" fmla="*/ 0 h 2387600"/>
              <a:gd name="connisteX2" fmla="*/ 10769600 w 10972800"/>
              <a:gd name="connsiteY2" fmla="*/ 0 h 2387600"/>
              <a:gd name="connisteX3" fmla="*/ 10972800 w 10972800"/>
              <a:gd name="connsiteY3" fmla="*/ 203200 h 2387600"/>
              <a:gd name="connisteX4" fmla="*/ 10972800 w 10972800"/>
              <a:gd name="connsiteY4" fmla="*/ 2184400 h 2387600"/>
              <a:gd name="connisteX5" fmla="*/ 10769600 w 10972800"/>
              <a:gd name="connsiteY5" fmla="*/ 2387600 h 2387600"/>
              <a:gd name="connisteX6" fmla="*/ 203200 w 10972800"/>
              <a:gd name="connsiteY6" fmla="*/ 2387600 h 2387600"/>
              <a:gd name="connisteX7" fmla="*/ 0 w 10972800"/>
              <a:gd name="connsiteY7" fmla="*/ 2184400 h 2387600"/>
              <a:gd name="connisteX8" fmla="*/ 0 w 10972800"/>
              <a:gd name="connsiteY8" fmla="*/ 203200 h 238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23876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2184400"/>
                </a:lnTo>
                <a:cubicBezTo>
                  <a:pt x="10972800" y="2296624"/>
                  <a:pt x="10881824" y="2387600"/>
                  <a:pt x="10769600" y="2387600"/>
                </a:cubicBezTo>
                <a:lnTo>
                  <a:pt x="203200" y="2387600"/>
                </a:lnTo>
                <a:cubicBezTo>
                  <a:pt x="90976" y="2387600"/>
                  <a:pt x="0" y="2296624"/>
                  <a:pt x="0" y="21844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4" name="装饰  2"/>
          <p:cNvSpPr>
            <a:spLocks noGrp="1"/>
          </p:cNvSpPr>
          <p:nvPr>
            <p:ph type="body" idx="16395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书目定义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书目即图书目录，记录文献信息，按序编排，揭示报道文献。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396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8"/>
            <p:custDataLst>
              <p:tags r:id="rId8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古代书目特点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9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古代书目重内容与版本，助学术探索，辨真伪，考源流。</a:t>
            </a:r>
            <a:endParaRPr lang="zh-CN" altLang="en-US"/>
          </a:p>
        </p:txBody>
      </p:sp>
      <p:sp>
        <p:nvSpPr>
          <p:cNvPr id="10" name="装饰  8"/>
          <p:cNvSpPr>
            <a:spLocks noGrp="1"/>
          </p:cNvSpPr>
          <p:nvPr>
            <p:ph type="body" idx="16397"/>
            <p:custDataLst>
              <p:tags r:id="rId10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0"/>
            <p:custDataLst>
              <p:tags r:id="rId1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现代书目改进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91"/>
            <p:custDataLst>
              <p:tags r:id="rId12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现代书目分类科学，信息全面，检索手段先进，内外特征详尽。</a:t>
            </a:r>
            <a:endParaRPr lang="zh-CN" altLang="en-US"/>
          </a:p>
        </p:txBody>
      </p:sp>
      <p:sp>
        <p:nvSpPr>
          <p:cNvPr id="13" name="装饰  1"/>
          <p:cNvSpPr>
            <a:spLocks noGrp="1"/>
          </p:cNvSpPr>
          <p:nvPr>
            <p:ph type="body" idx="16398"/>
            <p:custDataLst>
              <p:tags r:id="rId1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92"/>
            <p:custDataLst>
              <p:tags r:id="rId14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书目类型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93"/>
            <p:custDataLst>
              <p:tags r:id="rId15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分国家书目与营业性目录，前者涵盖国别出版物，后者为销售服务。</a:t>
            </a:r>
            <a:endParaRPr lang="zh-CN" altLang="en-US"/>
          </a:p>
        </p:txBody>
      </p:sp>
    </p:spTree>
    <p:custDataLst>
      <p:tags r:id="rId16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>
          <a:xfrm>
            <a:off x="609600" y="533400"/>
            <a:ext cx="3622040" cy="1219200"/>
          </a:xfrm>
        </p:spPr>
        <p:txBody>
          <a:bodyPr>
            <a:normAutofit fontScale="90000"/>
          </a:bodyPr>
          <a:p>
            <a:r>
              <a:rPr lang="en-US" altLang="zh-CN"/>
              <a:t>3.2 </a:t>
            </a:r>
            <a:r>
              <a:rPr lang="zh-CN" altLang="en-US"/>
              <a:t>常用书目检索工具：</a:t>
            </a:r>
            <a:r>
              <a:rPr lang="en-US" altLang="zh-CN"/>
              <a:t>1.</a:t>
            </a:r>
            <a:r>
              <a:rPr lang="zh-CN" altLang="en-US"/>
              <a:t>《全国新书目》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《全国新书目》历史沿革</a:t>
            </a:r>
            <a:endParaRPr lang="zh-CN" altLang="en-US"/>
          </a:p>
        </p:txBody>
      </p:sp>
      <p:pic>
        <p:nvPicPr>
          <p:cNvPr id="4" name="内容占位符 3" descr="a1f97983-e4a3-11f0-aad2-1a77c7019781"/>
          <p:cNvPicPr>
            <a:picLocks noChangeAspect="1"/>
          </p:cNvPicPr>
          <p:nvPr>
            <p:ph idx="16391"/>
            <p:custDataLst>
              <p:tags r:id="rId3"/>
            </p:custDataLst>
          </p:nvPr>
        </p:nvPicPr>
        <p:blipFill>
          <a:blip r:embed="rId4"/>
          <a:srcRect t="773" b="773"/>
          <a:stretch>
            <a:fillRect/>
          </a:stretch>
        </p:blipFill>
        <p:spPr>
          <a:xfrm>
            <a:off x="4648200" y="3428365"/>
            <a:ext cx="6934200" cy="2820035"/>
          </a:xfrm>
          <a:custGeom>
            <a:avLst/>
            <a:gdLst>
              <a:gd name="connisteX0" fmla="*/ 0 w 6934200"/>
              <a:gd name="connsiteY0" fmla="*/ 0 h 2946400"/>
              <a:gd name="connisteX1" fmla="*/ 6934200 w 6934200"/>
              <a:gd name="connsiteY1" fmla="*/ 0 h 2946400"/>
              <a:gd name="connisteX2" fmla="*/ 6934200 w 6934200"/>
              <a:gd name="connsiteY2" fmla="*/ 2743200 h 2946400"/>
              <a:gd name="connisteX3" fmla="*/ 6731000 w 6934200"/>
              <a:gd name="connsiteY3" fmla="*/ 2946400 h 2946400"/>
              <a:gd name="connisteX4" fmla="*/ 203200 w 6934200"/>
              <a:gd name="connsiteY4" fmla="*/ 2946400 h 2946400"/>
              <a:gd name="connisteX5" fmla="*/ 0 w 6934200"/>
              <a:gd name="connsiteY5" fmla="*/ 2743200 h 2946400"/>
              <a:gd name="connisteX6" fmla="*/ 0 w 6934200"/>
              <a:gd name="connsiteY6" fmla="*/ 0 h 2946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6934200" h="2946400">
                <a:moveTo>
                  <a:pt x="0" y="0"/>
                </a:moveTo>
                <a:lnTo>
                  <a:pt x="6934200" y="0"/>
                </a:lnTo>
                <a:lnTo>
                  <a:pt x="6934200" y="2743200"/>
                </a:lnTo>
                <a:cubicBezTo>
                  <a:pt x="6934200" y="2855424"/>
                  <a:pt x="6843224" y="2946400"/>
                  <a:pt x="6731000" y="2946400"/>
                </a:cubicBezTo>
                <a:lnTo>
                  <a:pt x="203200" y="2946400"/>
                </a:lnTo>
                <a:cubicBezTo>
                  <a:pt x="90976" y="2946400"/>
                  <a:pt x="0" y="2855424"/>
                  <a:pt x="0" y="2743200"/>
                </a:cubicBez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5" name="装饰  3"/>
          <p:cNvSpPr>
            <a:spLocks noGrp="1"/>
          </p:cNvSpPr>
          <p:nvPr>
            <p:ph type="body" idx="16392"/>
            <p:custDataLst>
              <p:tags r:id="rId5"/>
            </p:custDataLst>
          </p:nvPr>
        </p:nvSpPr>
        <p:spPr>
          <a:xfrm>
            <a:off x="4648200" y="609600"/>
            <a:ext cx="6934200" cy="2819400"/>
          </a:xfrm>
        </p:spPr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>
          <a:xfrm>
            <a:off x="4819650" y="914400"/>
            <a:ext cx="1580515" cy="406400"/>
          </a:xfrm>
        </p:spPr>
        <p:txBody>
          <a:bodyPr>
            <a:normAutofit/>
          </a:bodyPr>
          <a:p>
            <a:r>
              <a:rPr lang="zh-CN" altLang="en-US"/>
              <a:t>历史沿革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7"/>
            </p:custDataLst>
          </p:nvPr>
        </p:nvSpPr>
        <p:spPr>
          <a:xfrm>
            <a:off x="4819650" y="1473200"/>
            <a:ext cx="1996440" cy="1955165"/>
          </a:xfrm>
        </p:spPr>
        <p:txBody>
          <a:bodyPr>
            <a:normAutofit/>
          </a:bodyPr>
          <a:p>
            <a:r>
              <a:rPr lang="zh-CN" altLang="en-US"/>
              <a:t>始于1950年，初名《每周新书目》，后改《每月新书目》，服务于新华书店，1955年起由文化部版本图书馆编制。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9"/>
            <p:custDataLst>
              <p:tags r:id="rId8"/>
            </p:custDataLst>
          </p:nvPr>
        </p:nvSpPr>
        <p:spPr>
          <a:xfrm>
            <a:off x="7202170" y="914400"/>
            <a:ext cx="1595755" cy="406400"/>
          </a:xfrm>
        </p:spPr>
        <p:txBody>
          <a:bodyPr>
            <a:normAutofit/>
          </a:bodyPr>
          <a:p>
            <a:r>
              <a:rPr lang="zh-CN" altLang="en-US"/>
              <a:t>功能定位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90"/>
            <p:custDataLst>
              <p:tags r:id="rId9"/>
            </p:custDataLst>
          </p:nvPr>
        </p:nvSpPr>
        <p:spPr>
          <a:xfrm>
            <a:off x="7202170" y="1527810"/>
            <a:ext cx="1772920" cy="1901190"/>
          </a:xfrm>
        </p:spPr>
        <p:txBody>
          <a:bodyPr>
            <a:normAutofit lnSpcReduction="10000"/>
          </a:bodyPr>
          <a:p>
            <a:r>
              <a:rPr lang="zh-CN" altLang="en-US"/>
              <a:t>国家新闻出版署主管，面向图书馆、书店，提供5000条CIP数据，具独创性、权威性，为综合性书目信息必备刊物。</a:t>
            </a:r>
            <a:endParaRPr lang="zh-CN" altLang="en-US"/>
          </a:p>
        </p:txBody>
      </p:sp>
      <p:sp>
        <p:nvSpPr>
          <p:cNvPr id="10" name="文本占位符 3"/>
          <p:cNvSpPr>
            <a:spLocks noGrp="1"/>
          </p:cNvSpPr>
          <p:nvPr>
            <p:custDataLst>
              <p:tags r:id="rId10"/>
            </p:custDataLst>
          </p:nvPr>
        </p:nvSpPr>
        <p:spPr>
          <a:xfrm>
            <a:off x="9266555" y="713105"/>
            <a:ext cx="2315845" cy="881380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vert="horz" lIns="0" tIns="0" rIns="0" bIns="0" rtlCol="0" anchor="t">
            <a:normAutofit/>
          </a:bodyPr>
          <a:lstStyle>
            <a:lvl1pPr marL="0" indent="0" algn="l" defTabSz="914400" rtl="0" eaLnBrk="1" latinLnBrk="0" hangingPunct="1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400" b="0" i="0" u="none" strike="noStrike" kern="1200" cap="none" spc="0" normalizeH="0" baseline="0" noProof="1" dirty="0">
                <a:ln>
                  <a:noFill/>
                  <a:prstDash val="sysDot"/>
                </a:ln>
                <a:solidFill>
                  <a:schemeClr val="tx1"/>
                </a:solidFill>
                <a:uFillTx/>
                <a:latin typeface="+mn-ea"/>
                <a:ea typeface="+mn-ea"/>
                <a:cs typeface="MiSans Normal" panose="00000500000000000000" charset="-122"/>
                <a:sym typeface="+mn-ea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0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ea"/>
                <a:ea typeface="+mn-ea"/>
                <a:cs typeface="MiSans Normal" panose="00000500000000000000" charset="-122"/>
                <a:sym typeface="+mn-ea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0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ea"/>
                <a:ea typeface="+mn-ea"/>
                <a:cs typeface="MiSans Normal" panose="00000500000000000000" charset="-122"/>
                <a:sym typeface="+mn-ea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0" sz="14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ea"/>
                <a:ea typeface="+mn-ea"/>
                <a:cs typeface="MiSans Normal" panose="00000500000000000000" charset="-122"/>
                <a:sym typeface="+mn-ea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0" sz="14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ea"/>
                <a:ea typeface="+mn-ea"/>
                <a:cs typeface="MiSans Normal" panose="00000500000000000000" charset="-122"/>
                <a:sym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/>
              <a:t>《全国新书目》停刊与复刊</a:t>
            </a:r>
            <a:endParaRPr lang="zh-CN" altLang="en-US"/>
          </a:p>
        </p:txBody>
      </p:sp>
      <p:sp>
        <p:nvSpPr>
          <p:cNvPr id="11" name="文本占位符 4"/>
          <p:cNvSpPr>
            <a:spLocks noGrp="1"/>
          </p:cNvSpPr>
          <p:nvPr>
            <p:custDataLst>
              <p:tags r:id="rId11"/>
            </p:custDataLst>
          </p:nvPr>
        </p:nvSpPr>
        <p:spPr>
          <a:xfrm>
            <a:off x="9361170" y="1594485"/>
            <a:ext cx="1899920" cy="1762125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vert="horz" lIns="0" tIns="0" rIns="0" bIns="0" rtlCol="0" anchor="t">
            <a:normAutofit/>
          </a:bodyPr>
          <a:lstStyle>
            <a:lvl1pPr marL="0" indent="0" algn="l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ln>
                  <a:noFill/>
                  <a:prstDash val="sysDot"/>
                </a:ln>
                <a:solidFill>
                  <a:schemeClr val="tx1"/>
                </a:solidFill>
                <a:uFillTx/>
                <a:latin typeface="+mn-ea"/>
                <a:ea typeface="+mn-ea"/>
                <a:cs typeface="MiSans Normal" panose="00000500000000000000" charset="-122"/>
                <a:sym typeface="+mn-ea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0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ea"/>
                <a:ea typeface="+mn-ea"/>
                <a:cs typeface="MiSans Normal" panose="00000500000000000000" charset="-122"/>
                <a:sym typeface="+mn-ea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0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ea"/>
                <a:ea typeface="+mn-ea"/>
                <a:cs typeface="MiSans Normal" panose="00000500000000000000" charset="-122"/>
                <a:sym typeface="+mn-ea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0" sz="14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ea"/>
                <a:ea typeface="+mn-ea"/>
                <a:cs typeface="MiSans Normal" panose="00000500000000000000" charset="-122"/>
                <a:sym typeface="+mn-ea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0" sz="14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ea"/>
                <a:ea typeface="+mn-ea"/>
                <a:cs typeface="MiSans Normal" panose="00000500000000000000" charset="-122"/>
                <a:sym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/>
              <a:t>1966年7月至1972年停刊，1973年复刊为月刊，1996年改版，设数据分析、海外书情等栏目。</a:t>
            </a:r>
            <a:endParaRPr lang="zh-CN" altLang="en-US"/>
          </a:p>
        </p:txBody>
      </p:sp>
    </p:spTree>
    <p:custDataLst>
      <p:tags r:id="rId12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3.2 </a:t>
            </a:r>
            <a:r>
              <a:rPr lang="zh-CN" altLang="en-US"/>
              <a:t>常用书目检索工具：</a:t>
            </a:r>
            <a:r>
              <a:rPr lang="en-US" altLang="zh-CN"/>
              <a:t>2.</a:t>
            </a:r>
            <a:r>
              <a:rPr lang="zh-CN" altLang="en-US"/>
              <a:t>《全国总书目》</a:t>
            </a:r>
            <a:endParaRPr lang="zh-CN" altLang="en-US"/>
          </a:p>
        </p:txBody>
      </p:sp>
      <p:sp>
        <p:nvSpPr>
          <p:cNvPr id="3" name="装饰  1"/>
          <p:cNvSpPr>
            <a:spLocks noGrp="1"/>
          </p:cNvSpPr>
          <p:nvPr>
            <p:ph type="body" idx="16390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4" name="图片占位符 3" descr="a1db9fa3-e4a3-11f0-bb97-5a0965a49f14"/>
          <p:cNvPicPr>
            <a:picLocks noChangeAspect="1"/>
          </p:cNvPicPr>
          <p:nvPr>
            <p:ph type="pic" idx="16391"/>
            <p:custDataLst>
              <p:tags r:id="rId3"/>
            </p:custDataLst>
          </p:nvPr>
        </p:nvPicPr>
        <p:blipFill>
          <a:blip r:embed="rId4"/>
          <a:srcRect t="314" b="314"/>
          <a:stretch>
            <a:fillRect/>
          </a:stretch>
        </p:blipFill>
        <p:spPr>
          <a:xfrm>
            <a:off x="609600" y="1524000"/>
            <a:ext cx="5334000" cy="2336800"/>
          </a:xfrm>
          <a:custGeom>
            <a:avLst/>
            <a:gdLst>
              <a:gd name="connisteX0" fmla="*/ 0 w 5334000"/>
              <a:gd name="connsiteY0" fmla="*/ 203200 h 2336800"/>
              <a:gd name="connisteX1" fmla="*/ 203200 w 5334000"/>
              <a:gd name="connsiteY1" fmla="*/ 0 h 2336800"/>
              <a:gd name="connisteX2" fmla="*/ 5130800 w 5334000"/>
              <a:gd name="connsiteY2" fmla="*/ 0 h 2336800"/>
              <a:gd name="connisteX3" fmla="*/ 5334000 w 5334000"/>
              <a:gd name="connsiteY3" fmla="*/ 203200 h 2336800"/>
              <a:gd name="connisteX4" fmla="*/ 5334000 w 5334000"/>
              <a:gd name="connsiteY4" fmla="*/ 2336800 h 2336800"/>
              <a:gd name="connisteX5" fmla="*/ 0 w 5334000"/>
              <a:gd name="connsiteY5" fmla="*/ 2336800 h 2336800"/>
              <a:gd name="connisteX6" fmla="*/ 0 w 5334000"/>
              <a:gd name="connsiteY6" fmla="*/ 203200 h 2336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5334000" h="2336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130800" y="0"/>
                </a:lnTo>
                <a:cubicBezTo>
                  <a:pt x="5243024" y="0"/>
                  <a:pt x="5334000" y="90976"/>
                  <a:pt x="5334000" y="203200"/>
                </a:cubicBezTo>
                <a:lnTo>
                  <a:pt x="5334000" y="2336800"/>
                </a:lnTo>
                <a:lnTo>
                  <a:pt x="0" y="2336800"/>
                </a:ln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《全国总书目》简介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中国现行国家书目，年刊，胡愈之倡议编纂，新闻出版总署信息中心、中国版本图书馆编，中华书局出版，按图书出版时间分年度编纂。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392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8" name="图片占位符 7" descr="a1dba0c9-e4a3-11f0-bb97-5a0965a49f14"/>
          <p:cNvPicPr>
            <a:picLocks noChangeAspect="1"/>
          </p:cNvPicPr>
          <p:nvPr>
            <p:ph type="pic" idx="16393"/>
            <p:custDataLst>
              <p:tags r:id="rId8"/>
            </p:custDataLst>
          </p:nvPr>
        </p:nvPicPr>
        <p:blipFill>
          <a:blip r:embed="rId9"/>
          <a:srcRect t="314" b="314"/>
          <a:stretch>
            <a:fillRect/>
          </a:stretch>
        </p:blipFill>
        <p:spPr>
          <a:xfrm>
            <a:off x="6248400" y="1524000"/>
            <a:ext cx="5334000" cy="2336800"/>
          </a:xfrm>
          <a:custGeom>
            <a:avLst/>
            <a:gdLst>
              <a:gd name="connisteX0" fmla="*/ 0 w 5334000"/>
              <a:gd name="connsiteY0" fmla="*/ 203200 h 2336800"/>
              <a:gd name="connisteX1" fmla="*/ 203200 w 5334000"/>
              <a:gd name="connsiteY1" fmla="*/ 0 h 2336800"/>
              <a:gd name="connisteX2" fmla="*/ 5130800 w 5334000"/>
              <a:gd name="connsiteY2" fmla="*/ 0 h 2336800"/>
              <a:gd name="connisteX3" fmla="*/ 5334000 w 5334000"/>
              <a:gd name="connsiteY3" fmla="*/ 203200 h 2336800"/>
              <a:gd name="connisteX4" fmla="*/ 5334000 w 5334000"/>
              <a:gd name="connsiteY4" fmla="*/ 2336800 h 2336800"/>
              <a:gd name="connisteX5" fmla="*/ 0 w 5334000"/>
              <a:gd name="connsiteY5" fmla="*/ 2336800 h 2336800"/>
              <a:gd name="connisteX6" fmla="*/ 0 w 5334000"/>
              <a:gd name="connsiteY6" fmla="*/ 203200 h 2336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5334000" h="2336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130800" y="0"/>
                </a:lnTo>
                <a:cubicBezTo>
                  <a:pt x="5243024" y="0"/>
                  <a:pt x="5334000" y="90976"/>
                  <a:pt x="5334000" y="203200"/>
                </a:cubicBezTo>
                <a:lnTo>
                  <a:pt x="5334000" y="2336800"/>
                </a:lnTo>
                <a:lnTo>
                  <a:pt x="0" y="2336800"/>
                </a:ln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9" name="文本占位符 8"/>
          <p:cNvSpPr>
            <a:spLocks noGrp="1"/>
          </p:cNvSpPr>
          <p:nvPr>
            <p:ph type="body" idx="16388"/>
            <p:custDataLst>
              <p:tags r:id="rId10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《全国总书目》内容构成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1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《全国总书目》收录大陆当年出版初版、改版图书及教学图书，由分类目录、专题目录和附录组成。</a:t>
            </a:r>
            <a:endParaRPr lang="zh-CN" altLang="en-US"/>
          </a:p>
        </p:txBody>
      </p:sp>
    </p:spTree>
    <p:custDataLst>
      <p:tags r:id="rId12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>
          <a:xfrm>
            <a:off x="223520" y="533400"/>
            <a:ext cx="3651250" cy="1219200"/>
          </a:xfrm>
        </p:spPr>
        <p:txBody>
          <a:bodyPr>
            <a:normAutofit fontScale="90000"/>
          </a:bodyPr>
          <a:p>
            <a:r>
              <a:rPr lang="en-US" altLang="zh-CN"/>
              <a:t>3.2 </a:t>
            </a:r>
            <a:r>
              <a:rPr lang="zh-CN" altLang="en-US"/>
              <a:t>常用书目检索工具：</a:t>
            </a:r>
            <a:r>
              <a:rPr lang="en-US" altLang="zh-CN"/>
              <a:t>2.</a:t>
            </a:r>
            <a:r>
              <a:rPr lang="zh-CN" altLang="en-US"/>
              <a:t>《全国总书目》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《全国总书目》编排与著录规则</a:t>
            </a:r>
            <a:endParaRPr lang="zh-CN" altLang="en-US"/>
          </a:p>
        </p:txBody>
      </p:sp>
      <p:pic>
        <p:nvPicPr>
          <p:cNvPr id="4" name="内容占位符 3" descr="a1f68bbf-e4a3-11f0-aea7-ca15f9365d3b"/>
          <p:cNvPicPr>
            <a:picLocks noChangeAspect="1"/>
          </p:cNvPicPr>
          <p:nvPr>
            <p:ph idx="16391"/>
            <p:custDataLst>
              <p:tags r:id="rId3"/>
            </p:custDataLst>
          </p:nvPr>
        </p:nvPicPr>
        <p:blipFill>
          <a:blip r:embed="rId4"/>
          <a:srcRect l="1508" r="1508"/>
          <a:stretch>
            <a:fillRect/>
          </a:stretch>
        </p:blipFill>
        <p:spPr>
          <a:xfrm>
            <a:off x="4648200" y="609600"/>
            <a:ext cx="6934200" cy="3454400"/>
          </a:xfrm>
          <a:custGeom>
            <a:avLst/>
            <a:gdLst>
              <a:gd name="connisteX0" fmla="*/ 0 w 6934200"/>
              <a:gd name="connsiteY0" fmla="*/ 203200 h 3454400"/>
              <a:gd name="connisteX1" fmla="*/ 203200 w 6934200"/>
              <a:gd name="connsiteY1" fmla="*/ 0 h 3454400"/>
              <a:gd name="connisteX2" fmla="*/ 6731000 w 6934200"/>
              <a:gd name="connsiteY2" fmla="*/ 0 h 3454400"/>
              <a:gd name="connisteX3" fmla="*/ 6934200 w 6934200"/>
              <a:gd name="connsiteY3" fmla="*/ 203200 h 3454400"/>
              <a:gd name="connisteX4" fmla="*/ 6934200 w 6934200"/>
              <a:gd name="connsiteY4" fmla="*/ 3251200 h 3454400"/>
              <a:gd name="connisteX5" fmla="*/ 6731000 w 6934200"/>
              <a:gd name="connsiteY5" fmla="*/ 3454400 h 3454400"/>
              <a:gd name="connisteX6" fmla="*/ 203200 w 6934200"/>
              <a:gd name="connsiteY6" fmla="*/ 3454400 h 3454400"/>
              <a:gd name="connisteX7" fmla="*/ 0 w 6934200"/>
              <a:gd name="connsiteY7" fmla="*/ 3251200 h 3454400"/>
              <a:gd name="connisteX8" fmla="*/ 0 w 6934200"/>
              <a:gd name="connsiteY8" fmla="*/ 203200 h 345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6934200" h="345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3251200"/>
                </a:lnTo>
                <a:cubicBezTo>
                  <a:pt x="6934200" y="3363424"/>
                  <a:pt x="6843224" y="3454400"/>
                  <a:pt x="6731000" y="3454400"/>
                </a:cubicBezTo>
                <a:lnTo>
                  <a:pt x="203200" y="3454400"/>
                </a:lnTo>
                <a:cubicBezTo>
                  <a:pt x="90976" y="3454400"/>
                  <a:pt x="0" y="3363424"/>
                  <a:pt x="0" y="32512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5" name="装饰  3"/>
          <p:cNvSpPr>
            <a:spLocks noGrp="1"/>
          </p:cNvSpPr>
          <p:nvPr>
            <p:ph type="body" idx="16392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收录范围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7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涵盖汉文图书，含翻译、画册、连环画、图片、年历画、挂历、明信片、歌谱，及技术标准、盲文、少数民族文字、少年儿童读物。</a:t>
            </a:r>
            <a:endParaRPr lang="zh-CN" altLang="en-US"/>
          </a:p>
        </p:txBody>
      </p:sp>
      <p:sp>
        <p:nvSpPr>
          <p:cNvPr id="8" name="装饰  6"/>
          <p:cNvSpPr>
            <a:spLocks noGrp="1"/>
          </p:cNvSpPr>
          <p:nvPr>
            <p:ph type="body" idx="16393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9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编排方式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90"/>
            <p:custDataLst>
              <p:tags r:id="rId10"/>
            </p:custDataLst>
          </p:nvPr>
        </p:nvSpPr>
        <p:spPr/>
        <p:txBody>
          <a:bodyPr>
            <a:normAutofit lnSpcReduction="10000"/>
          </a:bodyPr>
          <a:p>
            <a:r>
              <a:rPr lang="zh-CN" altLang="en-US" sz="1400"/>
              <a:t>早期依人大图书馆分类法，60年代后设22类目，1973年起用《中国图书馆图书分类法》，按国标著录详细信息，成版本考核工具。</a:t>
            </a:r>
            <a:endParaRPr lang="zh-CN" altLang="en-US" sz="1400"/>
          </a:p>
        </p:txBody>
      </p:sp>
    </p:spTree>
    <p:custDataLst>
      <p:tags r:id="rId11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3.2 </a:t>
            </a:r>
            <a:r>
              <a:rPr lang="zh-CN" altLang="en-US"/>
              <a:t>常用书目检索工具：</a:t>
            </a:r>
            <a:r>
              <a:rPr lang="en-US" altLang="zh-CN"/>
              <a:t>2.</a:t>
            </a:r>
            <a:r>
              <a:rPr lang="zh-CN" altLang="en-US"/>
              <a:t>《全国总书目》</a:t>
            </a:r>
            <a:endParaRPr lang="zh-CN" altLang="en-US"/>
          </a:p>
        </p:txBody>
      </p:sp>
      <p:pic>
        <p:nvPicPr>
          <p:cNvPr id="3" name="内容占位符 2" descr="9f779dd2-e4a3-11f0-aad2-1a77c7019781"/>
          <p:cNvPicPr>
            <a:picLocks noChangeAspect="1"/>
          </p:cNvPicPr>
          <p:nvPr>
            <p:ph idx="16388"/>
            <p:custDataLst>
              <p:tags r:id="rId2"/>
            </p:custDataLst>
          </p:nvPr>
        </p:nvPicPr>
        <p:blipFill>
          <a:blip r:embed="rId3"/>
          <a:srcRect l="6452" r="6452"/>
          <a:stretch>
            <a:fillRect/>
          </a:stretch>
        </p:blipFill>
        <p:spPr>
          <a:xfrm>
            <a:off x="609600" y="1524000"/>
            <a:ext cx="5486400" cy="4724400"/>
          </a:xfrm>
          <a:custGeom>
            <a:avLst/>
            <a:gdLst>
              <a:gd name="connisteX0" fmla="*/ 0 w 5486400"/>
              <a:gd name="connsiteY0" fmla="*/ 203200 h 4724400"/>
              <a:gd name="connisteX1" fmla="*/ 203200 w 5486400"/>
              <a:gd name="connsiteY1" fmla="*/ 0 h 4724400"/>
              <a:gd name="connisteX2" fmla="*/ 5283200 w 5486400"/>
              <a:gd name="connsiteY2" fmla="*/ 0 h 4724400"/>
              <a:gd name="connisteX3" fmla="*/ 5486400 w 5486400"/>
              <a:gd name="connsiteY3" fmla="*/ 203200 h 4724400"/>
              <a:gd name="connisteX4" fmla="*/ 5486400 w 5486400"/>
              <a:gd name="connsiteY4" fmla="*/ 4521200 h 4724400"/>
              <a:gd name="connisteX5" fmla="*/ 5283200 w 5486400"/>
              <a:gd name="connsiteY5" fmla="*/ 4724400 h 4724400"/>
              <a:gd name="connisteX6" fmla="*/ 203200 w 5486400"/>
              <a:gd name="connsiteY6" fmla="*/ 4724400 h 4724400"/>
              <a:gd name="connisteX7" fmla="*/ 0 w 5486400"/>
              <a:gd name="connsiteY7" fmla="*/ 4521200 h 4724400"/>
              <a:gd name="connisteX8" fmla="*/ 0 w 5486400"/>
              <a:gd name="connsiteY8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4864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283200" y="0"/>
                </a:lnTo>
                <a:cubicBezTo>
                  <a:pt x="5395424" y="0"/>
                  <a:pt x="5486400" y="90976"/>
                  <a:pt x="5486400" y="203200"/>
                </a:cubicBezTo>
                <a:lnTo>
                  <a:pt x="5486400" y="4521200"/>
                </a:lnTo>
                <a:cubicBezTo>
                  <a:pt x="5486400" y="4633424"/>
                  <a:pt x="5395424" y="4724400"/>
                  <a:pt x="5283200" y="4724400"/>
                </a:cubicBez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4" name="文本占位符 3"/>
          <p:cNvSpPr>
            <a:spLocks noGrp="1"/>
          </p:cNvSpPr>
          <p:nvPr>
            <p:ph type="body" idx="16386"/>
            <p:custDataLst>
              <p:tags r:id="rId4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《全国总书目》的性质与作用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5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1982年后多数图书有内容提要。《全国总书目》具图书年鉴性质，是全国综合性目录，为查找中国当代出版图书的主要工具。</a:t>
            </a:r>
            <a:endParaRPr lang="zh-CN" altLang="en-US"/>
          </a:p>
        </p:txBody>
      </p:sp>
    </p:spTree>
    <p:custDataLst>
      <p:tags r:id="rId6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>
          <a:xfrm>
            <a:off x="372110" y="533400"/>
            <a:ext cx="4110990" cy="1219200"/>
          </a:xfrm>
        </p:spPr>
        <p:txBody>
          <a:bodyPr>
            <a:normAutofit fontScale="90000"/>
          </a:bodyPr>
          <a:p>
            <a:r>
              <a:rPr lang="en-US" altLang="zh-CN"/>
              <a:t>3.2 </a:t>
            </a:r>
            <a:r>
              <a:rPr lang="zh-CN" altLang="en-US"/>
              <a:t>常用书目检索工具：</a:t>
            </a:r>
            <a:r>
              <a:rPr lang="en-US" altLang="zh-CN"/>
              <a:t>3.</a:t>
            </a:r>
            <a:r>
              <a:rPr lang="zh-CN" altLang="en-US"/>
              <a:t>《中国国家书目》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《中国国家书目》编纂历程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1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5" name="图片占位符 4" descr="a205e8d7-e4a3-11f0-b21f-2e64df5d7a54"/>
          <p:cNvPicPr>
            <a:picLocks noChangeAspect="1"/>
          </p:cNvPicPr>
          <p:nvPr>
            <p:ph type="pic" idx="16392"/>
            <p:custDataLst>
              <p:tags r:id="rId4"/>
            </p:custDataLst>
          </p:nvPr>
        </p:nvPicPr>
        <p:blipFill>
          <a:blip r:embed="rId5"/>
          <a:srcRect t="781" b="781"/>
          <a:stretch>
            <a:fillRect/>
          </a:stretch>
        </p:blipFill>
        <p:spPr>
          <a:xfrm>
            <a:off x="4648200" y="609600"/>
            <a:ext cx="2540000" cy="2667000"/>
          </a:xfrm>
          <a:custGeom>
            <a:avLst/>
            <a:gdLst>
              <a:gd name="connisteX0" fmla="*/ 0 w 2540000"/>
              <a:gd name="connsiteY0" fmla="*/ 203200 h 2667000"/>
              <a:gd name="connisteX1" fmla="*/ 203200 w 2540000"/>
              <a:gd name="connsiteY1" fmla="*/ 0 h 2667000"/>
              <a:gd name="connisteX2" fmla="*/ 2540000 w 2540000"/>
              <a:gd name="connsiteY2" fmla="*/ 0 h 2667000"/>
              <a:gd name="connisteX3" fmla="*/ 2540000 w 2540000"/>
              <a:gd name="connsiteY3" fmla="*/ 2667000 h 2667000"/>
              <a:gd name="connisteX4" fmla="*/ 203200 w 2540000"/>
              <a:gd name="connsiteY4" fmla="*/ 2667000 h 2667000"/>
              <a:gd name="connisteX5" fmla="*/ 0 w 2540000"/>
              <a:gd name="connsiteY5" fmla="*/ 2463800 h 2667000"/>
              <a:gd name="connisteX6" fmla="*/ 0 w 2540000"/>
              <a:gd name="connsiteY6" fmla="*/ 203200 h 2667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540000" h="2667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540000" y="0"/>
                </a:lnTo>
                <a:lnTo>
                  <a:pt x="2540000" y="2667000"/>
                </a:lnTo>
                <a:lnTo>
                  <a:pt x="203200" y="2667000"/>
                </a:lnTo>
                <a:cubicBezTo>
                  <a:pt x="90976" y="2667000"/>
                  <a:pt x="0" y="2576024"/>
                  <a:pt x="0" y="24638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《中国国家书目》编纂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7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自1985年起逐年编纂出版，建立计算机文献数据库，采用计算机编制速报本和年累积本，回溯出版并发行光盘版，提供多种格式书目。</a:t>
            </a:r>
            <a:endParaRPr lang="zh-CN" altLang="en-US"/>
          </a:p>
        </p:txBody>
      </p:sp>
      <p:sp>
        <p:nvSpPr>
          <p:cNvPr id="8" name="装饰  6"/>
          <p:cNvSpPr>
            <a:spLocks noGrp="1"/>
          </p:cNvSpPr>
          <p:nvPr>
            <p:ph type="body" idx="16393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9" name="图片占位符 8" descr="a205ec88-e4a3-11f0-b21f-2e64df5d7a54"/>
          <p:cNvPicPr>
            <a:picLocks noChangeAspect="1"/>
          </p:cNvPicPr>
          <p:nvPr>
            <p:ph type="pic" idx="16394"/>
            <p:custDataLst>
              <p:tags r:id="rId9"/>
            </p:custDataLst>
          </p:nvPr>
        </p:nvPicPr>
        <p:blipFill>
          <a:blip r:embed="rId10"/>
          <a:srcRect l="14286" r="14286"/>
          <a:stretch>
            <a:fillRect/>
          </a:stretch>
        </p:blipFill>
        <p:spPr>
          <a:xfrm>
            <a:off x="4648200" y="3581400"/>
            <a:ext cx="2540000" cy="2667000"/>
          </a:xfrm>
          <a:custGeom>
            <a:avLst/>
            <a:gdLst>
              <a:gd name="connisteX0" fmla="*/ 0 w 2540000"/>
              <a:gd name="connsiteY0" fmla="*/ 203200 h 2667000"/>
              <a:gd name="connisteX1" fmla="*/ 203200 w 2540000"/>
              <a:gd name="connsiteY1" fmla="*/ 0 h 2667000"/>
              <a:gd name="connisteX2" fmla="*/ 2540000 w 2540000"/>
              <a:gd name="connsiteY2" fmla="*/ 0 h 2667000"/>
              <a:gd name="connisteX3" fmla="*/ 2540000 w 2540000"/>
              <a:gd name="connsiteY3" fmla="*/ 2667000 h 2667000"/>
              <a:gd name="connisteX4" fmla="*/ 203200 w 2540000"/>
              <a:gd name="connsiteY4" fmla="*/ 2667000 h 2667000"/>
              <a:gd name="connisteX5" fmla="*/ 0 w 2540000"/>
              <a:gd name="connsiteY5" fmla="*/ 2463800 h 2667000"/>
              <a:gd name="connisteX6" fmla="*/ 0 w 2540000"/>
              <a:gd name="connsiteY6" fmla="*/ 203200 h 2667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540000" h="2667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540000" y="0"/>
                </a:lnTo>
                <a:lnTo>
                  <a:pt x="2540000" y="2667000"/>
                </a:lnTo>
                <a:lnTo>
                  <a:pt x="203200" y="2667000"/>
                </a:lnTo>
                <a:cubicBezTo>
                  <a:pt x="90976" y="2667000"/>
                  <a:pt x="0" y="2576024"/>
                  <a:pt x="0" y="24638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1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《中国国家书目》服务升级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0"/>
            <p:custDataLst>
              <p:tags r:id="rId12"/>
            </p:custDataLst>
          </p:nvPr>
        </p:nvSpPr>
        <p:spPr/>
        <p:txBody>
          <a:bodyPr>
            <a:normAutofit/>
          </a:bodyPr>
          <a:p>
            <a:r>
              <a:rPr lang="zh-CN" altLang="en-US" sz="1400"/>
              <a:t>1997年成立联合编目中心，搭建全国联合目录，2012年开始建设国家书目门户，增强书目检索功能和服务。</a:t>
            </a:r>
            <a:endParaRPr lang="zh-CN" altLang="en-US" sz="1400"/>
          </a:p>
        </p:txBody>
      </p:sp>
    </p:spTree>
    <p:custDataLst>
      <p:tags r:id="rId13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 idx="2"/>
            <p:custDataLst>
              <p:tags r:id="rId1"/>
            </p:custDataLst>
          </p:nvPr>
        </p:nvSpPr>
        <p:spPr>
          <a:xfrm>
            <a:off x="3485515" y="1533525"/>
            <a:ext cx="7336155" cy="3336290"/>
          </a:xfrm>
        </p:spPr>
        <p:txBody>
          <a:bodyPr/>
          <a:p>
            <a:r>
              <a:rPr lang="en-US" altLang="zh-CN" sz="3200"/>
              <a:t>3.1 </a:t>
            </a:r>
            <a:r>
              <a:rPr lang="zh-CN" altLang="en-US" sz="3200"/>
              <a:t>图书信息基础知识</a:t>
            </a:r>
            <a:endParaRPr lang="zh-CN" altLang="en-US" sz="3200"/>
          </a:p>
          <a:p>
            <a:r>
              <a:rPr lang="en-US" altLang="zh-CN" sz="3200"/>
              <a:t>3.2 </a:t>
            </a:r>
            <a:r>
              <a:rPr lang="zh-CN" altLang="en-US" sz="3200"/>
              <a:t>常用书目检索工具</a:t>
            </a:r>
            <a:endParaRPr lang="zh-CN" altLang="en-US" sz="3200"/>
          </a:p>
          <a:p>
            <a:r>
              <a:rPr lang="en-US" altLang="zh-CN" sz="3200"/>
              <a:t>3.3 </a:t>
            </a:r>
            <a:r>
              <a:rPr lang="zh-CN" altLang="en-US" sz="3200"/>
              <a:t>图书馆书目检索</a:t>
            </a:r>
            <a:endParaRPr lang="zh-CN" altLang="en-US" sz="3200"/>
          </a:p>
          <a:p>
            <a:r>
              <a:rPr lang="en-US" altLang="zh-CN" sz="3200"/>
              <a:t>3.4 </a:t>
            </a:r>
            <a:r>
              <a:rPr lang="zh-CN" altLang="en-US" sz="3200"/>
              <a:t>工具书及检索方法</a:t>
            </a:r>
            <a:endParaRPr lang="zh-CN" altLang="en-US" sz="3200"/>
          </a:p>
          <a:p>
            <a:r>
              <a:rPr lang="en-US" altLang="zh-CN" sz="3200"/>
              <a:t>3.5 </a:t>
            </a:r>
            <a:r>
              <a:rPr lang="zh-CN" altLang="en-US" sz="3200"/>
              <a:t>电子图书检索</a:t>
            </a:r>
            <a:endParaRPr lang="zh-CN" altLang="en-US" sz="3200"/>
          </a:p>
        </p:txBody>
      </p:sp>
      <p:sp>
        <p:nvSpPr>
          <p:cNvPr id="3" name="标题 2"/>
          <p:cNvSpPr>
            <a:spLocks noGrp="1"/>
          </p:cNvSpPr>
          <p:nvPr>
            <p:ph type="title" idx="1"/>
            <p:custDataLst>
              <p:tags r:id="rId2"/>
            </p:custDataLst>
          </p:nvPr>
        </p:nvSpPr>
        <p:spPr/>
        <p:txBody>
          <a:bodyPr>
            <a:noAutofit/>
          </a:bodyPr>
          <a:p>
            <a:pPr algn="l"/>
            <a:r>
              <a:rPr lang="zh-CN" altLang="en-US" sz="5400"/>
              <a:t>目录：</a:t>
            </a:r>
            <a:endParaRPr lang="zh-CN" altLang="en-US" sz="5400"/>
          </a:p>
        </p:txBody>
      </p:sp>
    </p:spTree>
    <p:custDataLst>
      <p:tags r:id="rId3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>
          <a:xfrm>
            <a:off x="194310" y="533400"/>
            <a:ext cx="4200525" cy="1219200"/>
          </a:xfrm>
        </p:spPr>
        <p:txBody>
          <a:bodyPr>
            <a:normAutofit fontScale="90000"/>
          </a:bodyPr>
          <a:p>
            <a:r>
              <a:rPr lang="en-US" altLang="zh-CN"/>
              <a:t>3.2 </a:t>
            </a:r>
            <a:r>
              <a:rPr lang="zh-CN" altLang="en-US"/>
              <a:t>常用书目检索工具：</a:t>
            </a:r>
            <a:r>
              <a:rPr lang="en-US" altLang="zh-CN"/>
              <a:t>3.</a:t>
            </a:r>
            <a:r>
              <a:rPr lang="zh-CN" altLang="en-US"/>
              <a:t>《中国国家书目》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《中国国家书目》收录范围与著录标准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1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收录范围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8"/>
            <p:custDataLst>
              <p:tags r:id="rId5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按“领土一语言”原则，含中文图书、期刊、报纸、地图、乐谱、博士论文等，及少数民族、盲文、外文文献。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392"/>
            <p:custDataLst>
              <p:tags r:id="rId6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9"/>
            <p:custDataLst>
              <p:tags r:id="rId7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著录标准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90"/>
            <p:custDataLst>
              <p:tags r:id="rId8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依据《国际标准书目著录》和《中华人民共和国文献著录标准》，确定题名和著者标准名称，分上下册及索引。</a:t>
            </a:r>
            <a:endParaRPr lang="zh-CN" altLang="en-US"/>
          </a:p>
        </p:txBody>
      </p:sp>
    </p:spTree>
    <p:custDataLst>
      <p:tags r:id="rId9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3.2 </a:t>
            </a:r>
            <a:r>
              <a:rPr lang="zh-CN" altLang="en-US"/>
              <a:t>常用书目检索工具：</a:t>
            </a:r>
            <a:r>
              <a:rPr lang="en-US" altLang="zh-CN"/>
              <a:t>3.</a:t>
            </a:r>
            <a:r>
              <a:rPr lang="zh-CN" altLang="en-US"/>
              <a:t>《中国国家书目》</a:t>
            </a:r>
            <a:endParaRPr lang="zh-CN" altLang="en-US"/>
          </a:p>
        </p:txBody>
      </p:sp>
      <p:pic>
        <p:nvPicPr>
          <p:cNvPr id="3" name="内容占位符 2" descr="9f409da6-e4a3-11f0-8506-1a9858252bd3"/>
          <p:cNvPicPr>
            <a:picLocks noChangeAspect="1"/>
          </p:cNvPicPr>
          <p:nvPr>
            <p:ph idx="16390"/>
            <p:custDataLst>
              <p:tags r:id="rId2"/>
            </p:custDataLst>
          </p:nvPr>
        </p:nvPicPr>
        <p:blipFill>
          <a:blip r:embed="rId3"/>
          <a:srcRect t="65" b="65"/>
          <a:stretch>
            <a:fillRect/>
          </a:stretch>
        </p:blipFill>
        <p:spPr>
          <a:xfrm>
            <a:off x="609600" y="1524000"/>
            <a:ext cx="10972800" cy="2540000"/>
          </a:xfrm>
          <a:custGeom>
            <a:avLst/>
            <a:gdLst>
              <a:gd name="connisteX0" fmla="*/ 0 w 10972800"/>
              <a:gd name="connsiteY0" fmla="*/ 203200 h 2540000"/>
              <a:gd name="connisteX1" fmla="*/ 203200 w 10972800"/>
              <a:gd name="connsiteY1" fmla="*/ 0 h 2540000"/>
              <a:gd name="connisteX2" fmla="*/ 10769600 w 10972800"/>
              <a:gd name="connsiteY2" fmla="*/ 0 h 2540000"/>
              <a:gd name="connisteX3" fmla="*/ 10972800 w 10972800"/>
              <a:gd name="connsiteY3" fmla="*/ 203200 h 2540000"/>
              <a:gd name="connisteX4" fmla="*/ 10972800 w 10972800"/>
              <a:gd name="connsiteY4" fmla="*/ 2336800 h 2540000"/>
              <a:gd name="connisteX5" fmla="*/ 10769600 w 10972800"/>
              <a:gd name="connsiteY5" fmla="*/ 2540000 h 2540000"/>
              <a:gd name="connisteX6" fmla="*/ 203200 w 10972800"/>
              <a:gd name="connsiteY6" fmla="*/ 2540000 h 2540000"/>
              <a:gd name="connisteX7" fmla="*/ 0 w 10972800"/>
              <a:gd name="connsiteY7" fmla="*/ 2336800 h 2540000"/>
              <a:gd name="connisteX8" fmla="*/ 0 w 10972800"/>
              <a:gd name="connsiteY8" fmla="*/ 203200 h 2540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2540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2336800"/>
                </a:lnTo>
                <a:cubicBezTo>
                  <a:pt x="10972800" y="2449024"/>
                  <a:pt x="10881824" y="2540000"/>
                  <a:pt x="10769600" y="2540000"/>
                </a:cubicBezTo>
                <a:lnTo>
                  <a:pt x="203200" y="2540000"/>
                </a:lnTo>
                <a:cubicBezTo>
                  <a:pt x="90976" y="2540000"/>
                  <a:pt x="0" y="2449024"/>
                  <a:pt x="0" y="23368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4" name="装饰  2"/>
          <p:cNvSpPr>
            <a:spLocks noGrp="1"/>
          </p:cNvSpPr>
          <p:nvPr>
            <p:ph type="body" idx="16391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《中国国家书目》的文献标引与编排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依据《汉语主题词表》等标引文献，按《中国图书馆分类法》编排，含详细著录项目及馆藏索取号，有3种汉语拼音索引，是检索中国出版物的重要工具。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392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8"/>
            <p:custDataLst>
              <p:tags r:id="rId8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《中国国家书目》的价值与地位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9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《中国国家书目》收录全、著录标准、检索途径完备，能及时报道某时期出版物，是中国首部现代意义正式国家书目。</a:t>
            </a:r>
            <a:endParaRPr lang="zh-CN" altLang="en-US"/>
          </a:p>
        </p:txBody>
      </p:sp>
    </p:spTree>
    <p:custDataLst>
      <p:tags r:id="rId10"/>
    </p:custData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"/>
          <p:cNvSpPr>
            <a:spLocks noGrp="1"/>
          </p:cNvSpPr>
          <p:nvPr>
            <p:ph type="title" idx="16388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图书馆书目检索</a:t>
            </a:r>
            <a:endParaRPr lang="zh-CN" altLang="en-US"/>
          </a:p>
        </p:txBody>
      </p:sp>
      <p:sp>
        <p:nvSpPr>
          <p:cNvPr id="3" name="节编号"/>
          <p:cNvSpPr>
            <a:spLocks noGrp="1"/>
          </p:cNvSpPr>
          <p:nvPr>
            <p:ph type="body" idx="16389"/>
            <p:custDataLst>
              <p:tags r:id="rId2"/>
            </p:custDataLst>
          </p:nvPr>
        </p:nvSpPr>
        <p:spPr/>
        <p:txBody>
          <a:bodyPr/>
          <a:p>
            <a:r>
              <a:rPr lang="en-US" altLang="zh-CN"/>
              <a:t>3.3</a:t>
            </a:r>
            <a:endParaRPr lang="en-US" altLang="zh-CN"/>
          </a:p>
        </p:txBody>
      </p:sp>
    </p:spTree>
    <p:custDataLst>
      <p:tags r:id="rId3"/>
    </p:custData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3.3 </a:t>
            </a:r>
            <a:r>
              <a:rPr lang="zh-CN" altLang="en-US"/>
              <a:t>图书馆书目检索</a:t>
            </a:r>
            <a:endParaRPr lang="zh-CN" altLang="en-US"/>
          </a:p>
        </p:txBody>
      </p:sp>
      <p:pic>
        <p:nvPicPr>
          <p:cNvPr id="3" name="内容占位符 2" descr="9f9e7094-e4a3-11f0-abb1-7219bc6f0be2"/>
          <p:cNvPicPr>
            <a:picLocks noChangeAspect="1"/>
          </p:cNvPicPr>
          <p:nvPr>
            <p:ph idx="16392"/>
            <p:custDataLst>
              <p:tags r:id="rId2"/>
            </p:custDataLst>
          </p:nvPr>
        </p:nvPicPr>
        <p:blipFill>
          <a:blip r:embed="rId3"/>
          <a:srcRect l="13031" t="4056" r="23426" b="16165"/>
          <a:stretch>
            <a:fillRect/>
          </a:stretch>
        </p:blipFill>
        <p:spPr>
          <a:xfrm>
            <a:off x="609600" y="1524000"/>
            <a:ext cx="3454400" cy="3251200"/>
          </a:xfrm>
          <a:custGeom>
            <a:avLst/>
            <a:gdLst>
              <a:gd name="connisteX0" fmla="*/ 0 w 3454400"/>
              <a:gd name="connsiteY0" fmla="*/ 203200 h 3251200"/>
              <a:gd name="connisteX1" fmla="*/ 203200 w 3454400"/>
              <a:gd name="connsiteY1" fmla="*/ 0 h 3251200"/>
              <a:gd name="connisteX2" fmla="*/ 3251200 w 3454400"/>
              <a:gd name="connsiteY2" fmla="*/ 0 h 3251200"/>
              <a:gd name="connisteX3" fmla="*/ 3454400 w 3454400"/>
              <a:gd name="connsiteY3" fmla="*/ 203200 h 3251200"/>
              <a:gd name="connisteX4" fmla="*/ 3454400 w 3454400"/>
              <a:gd name="connsiteY4" fmla="*/ 3048000 h 3251200"/>
              <a:gd name="connisteX5" fmla="*/ 3251200 w 3454400"/>
              <a:gd name="connsiteY5" fmla="*/ 3251200 h 3251200"/>
              <a:gd name="connisteX6" fmla="*/ 203200 w 3454400"/>
              <a:gd name="connsiteY6" fmla="*/ 3251200 h 3251200"/>
              <a:gd name="connisteX7" fmla="*/ 0 w 3454400"/>
              <a:gd name="connsiteY7" fmla="*/ 3048000 h 3251200"/>
              <a:gd name="connisteX8" fmla="*/ 0 w 3454400"/>
              <a:gd name="connsiteY8" fmla="*/ 203200 h 3251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454400" h="3251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251200" y="0"/>
                </a:lnTo>
                <a:cubicBezTo>
                  <a:pt x="3363424" y="0"/>
                  <a:pt x="3454400" y="90976"/>
                  <a:pt x="3454400" y="203200"/>
                </a:cubicBezTo>
                <a:lnTo>
                  <a:pt x="3454400" y="3048000"/>
                </a:lnTo>
                <a:cubicBezTo>
                  <a:pt x="3454400" y="3160224"/>
                  <a:pt x="3363424" y="3251200"/>
                  <a:pt x="3251200" y="3251200"/>
                </a:cubicBezTo>
                <a:lnTo>
                  <a:pt x="203200" y="3251200"/>
                </a:lnTo>
                <a:cubicBezTo>
                  <a:pt x="90976" y="3251200"/>
                  <a:pt x="0" y="3160224"/>
                  <a:pt x="0" y="30480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4" name="文本占位符 3"/>
          <p:cNvSpPr>
            <a:spLocks noGrp="1"/>
          </p:cNvSpPr>
          <p:nvPr>
            <p:ph type="body" idx="16386"/>
            <p:custDataLst>
              <p:tags r:id="rId4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书目数据库类型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5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题录、目录、索引与文摘数据库，提供出版物、作者、获取信息。</a:t>
            </a:r>
            <a:endParaRPr lang="zh-CN" altLang="en-US"/>
          </a:p>
        </p:txBody>
      </p:sp>
      <p:pic>
        <p:nvPicPr>
          <p:cNvPr id="6" name="内容占位符 5" descr="9f9e6dea-e4a3-11f0-abb1-7219bc6f0be2"/>
          <p:cNvPicPr>
            <a:picLocks noChangeAspect="1"/>
          </p:cNvPicPr>
          <p:nvPr>
            <p:ph idx="16393"/>
            <p:custDataLst>
              <p:tags r:id="rId6"/>
            </p:custDataLst>
          </p:nvPr>
        </p:nvPicPr>
        <p:blipFill>
          <a:blip r:embed="rId7"/>
          <a:srcRect l="14583" r="14583"/>
          <a:stretch>
            <a:fillRect/>
          </a:stretch>
        </p:blipFill>
        <p:spPr>
          <a:xfrm>
            <a:off x="4368800" y="1524000"/>
            <a:ext cx="3454400" cy="3251200"/>
          </a:xfrm>
          <a:custGeom>
            <a:avLst/>
            <a:gdLst>
              <a:gd name="connisteX0" fmla="*/ 0 w 3454400"/>
              <a:gd name="connsiteY0" fmla="*/ 203200 h 3251200"/>
              <a:gd name="connisteX1" fmla="*/ 203200 w 3454400"/>
              <a:gd name="connsiteY1" fmla="*/ 0 h 3251200"/>
              <a:gd name="connisteX2" fmla="*/ 3251200 w 3454400"/>
              <a:gd name="connsiteY2" fmla="*/ 0 h 3251200"/>
              <a:gd name="connisteX3" fmla="*/ 3454400 w 3454400"/>
              <a:gd name="connsiteY3" fmla="*/ 203200 h 3251200"/>
              <a:gd name="connisteX4" fmla="*/ 3454400 w 3454400"/>
              <a:gd name="connsiteY4" fmla="*/ 3048000 h 3251200"/>
              <a:gd name="connisteX5" fmla="*/ 3251200 w 3454400"/>
              <a:gd name="connsiteY5" fmla="*/ 3251200 h 3251200"/>
              <a:gd name="connisteX6" fmla="*/ 203200 w 3454400"/>
              <a:gd name="connsiteY6" fmla="*/ 3251200 h 3251200"/>
              <a:gd name="connisteX7" fmla="*/ 0 w 3454400"/>
              <a:gd name="connsiteY7" fmla="*/ 3048000 h 3251200"/>
              <a:gd name="connisteX8" fmla="*/ 0 w 3454400"/>
              <a:gd name="connsiteY8" fmla="*/ 203200 h 3251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454400" h="3251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251200" y="0"/>
                </a:lnTo>
                <a:cubicBezTo>
                  <a:pt x="3363424" y="0"/>
                  <a:pt x="3454400" y="90976"/>
                  <a:pt x="3454400" y="203200"/>
                </a:cubicBezTo>
                <a:lnTo>
                  <a:pt x="3454400" y="3048000"/>
                </a:lnTo>
                <a:cubicBezTo>
                  <a:pt x="3454400" y="3160224"/>
                  <a:pt x="3363424" y="3251200"/>
                  <a:pt x="3251200" y="3251200"/>
                </a:cubicBezTo>
                <a:lnTo>
                  <a:pt x="203200" y="3251200"/>
                </a:lnTo>
                <a:cubicBezTo>
                  <a:pt x="90976" y="3251200"/>
                  <a:pt x="0" y="3160224"/>
                  <a:pt x="0" y="30480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8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馆藏与非馆藏数据库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9"/>
            <p:custDataLst>
              <p:tags r:id="rId9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馆藏含单位目录，非馆藏分国家、出版社、书商等，不提供藏址。</a:t>
            </a:r>
            <a:endParaRPr lang="zh-CN" altLang="en-US"/>
          </a:p>
        </p:txBody>
      </p:sp>
      <p:pic>
        <p:nvPicPr>
          <p:cNvPr id="9" name="内容占位符 8" descr="9f9e6f4c-e4a3-11f0-abb1-7219bc6f0be2"/>
          <p:cNvPicPr>
            <a:picLocks noChangeAspect="1"/>
          </p:cNvPicPr>
          <p:nvPr>
            <p:ph idx="16394"/>
            <p:custDataLst>
              <p:tags r:id="rId10"/>
            </p:custDataLst>
          </p:nvPr>
        </p:nvPicPr>
        <p:blipFill>
          <a:blip r:embed="rId11"/>
          <a:srcRect l="14583" r="14583"/>
          <a:stretch>
            <a:fillRect/>
          </a:stretch>
        </p:blipFill>
        <p:spPr>
          <a:xfrm>
            <a:off x="8128000" y="1524000"/>
            <a:ext cx="3454400" cy="3251200"/>
          </a:xfrm>
          <a:custGeom>
            <a:avLst/>
            <a:gdLst>
              <a:gd name="connisteX0" fmla="*/ 0 w 3454400"/>
              <a:gd name="connsiteY0" fmla="*/ 203200 h 3251200"/>
              <a:gd name="connisteX1" fmla="*/ 203200 w 3454400"/>
              <a:gd name="connsiteY1" fmla="*/ 0 h 3251200"/>
              <a:gd name="connisteX2" fmla="*/ 3251200 w 3454400"/>
              <a:gd name="connsiteY2" fmla="*/ 0 h 3251200"/>
              <a:gd name="connisteX3" fmla="*/ 3454400 w 3454400"/>
              <a:gd name="connsiteY3" fmla="*/ 203200 h 3251200"/>
              <a:gd name="connisteX4" fmla="*/ 3454400 w 3454400"/>
              <a:gd name="connsiteY4" fmla="*/ 3048000 h 3251200"/>
              <a:gd name="connisteX5" fmla="*/ 3251200 w 3454400"/>
              <a:gd name="connsiteY5" fmla="*/ 3251200 h 3251200"/>
              <a:gd name="connisteX6" fmla="*/ 203200 w 3454400"/>
              <a:gd name="connsiteY6" fmla="*/ 3251200 h 3251200"/>
              <a:gd name="connisteX7" fmla="*/ 0 w 3454400"/>
              <a:gd name="connsiteY7" fmla="*/ 3048000 h 3251200"/>
              <a:gd name="connisteX8" fmla="*/ 0 w 3454400"/>
              <a:gd name="connsiteY8" fmla="*/ 203200 h 3251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454400" h="3251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251200" y="0"/>
                </a:lnTo>
                <a:cubicBezTo>
                  <a:pt x="3363424" y="0"/>
                  <a:pt x="3454400" y="90976"/>
                  <a:pt x="3454400" y="203200"/>
                </a:cubicBezTo>
                <a:lnTo>
                  <a:pt x="3454400" y="3048000"/>
                </a:lnTo>
                <a:cubicBezTo>
                  <a:pt x="3454400" y="3160224"/>
                  <a:pt x="3363424" y="3251200"/>
                  <a:pt x="3251200" y="3251200"/>
                </a:cubicBezTo>
                <a:lnTo>
                  <a:pt x="203200" y="3251200"/>
                </a:lnTo>
                <a:cubicBezTo>
                  <a:pt x="90976" y="3251200"/>
                  <a:pt x="0" y="3160224"/>
                  <a:pt x="0" y="30480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10" name="文本占位符 9"/>
          <p:cNvSpPr>
            <a:spLocks noGrp="1"/>
          </p:cNvSpPr>
          <p:nvPr>
            <p:ph type="body" idx="16390"/>
            <p:custDataLst>
              <p:tags r:id="rId12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OPAC系统功能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1"/>
            <p:custDataLst>
              <p:tags r:id="rId13"/>
            </p:custDataLst>
          </p:nvPr>
        </p:nvSpPr>
        <p:spPr/>
        <p:txBody>
          <a:bodyPr>
            <a:normAutofit lnSpcReduction="10000"/>
          </a:bodyPr>
          <a:p>
            <a:r>
              <a:rPr lang="zh-CN" altLang="en-US"/>
              <a:t>电子化卡片目录，显示书目与馆藏状态，支持个性化读者服务。</a:t>
            </a:r>
            <a:endParaRPr lang="zh-CN" altLang="en-US"/>
          </a:p>
        </p:txBody>
      </p:sp>
    </p:spTree>
    <p:custDataLst>
      <p:tags r:id="rId14"/>
    </p:custData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>
          <a:xfrm>
            <a:off x="609600" y="533400"/>
            <a:ext cx="3712210" cy="1456055"/>
          </a:xfrm>
        </p:spPr>
        <p:txBody>
          <a:bodyPr>
            <a:normAutofit fontScale="90000"/>
          </a:bodyPr>
          <a:p>
            <a:r>
              <a:rPr lang="en-US" altLang="zh-CN"/>
              <a:t>3.3.1 </a:t>
            </a:r>
            <a:r>
              <a:rPr lang="zh-CN" altLang="en-US"/>
              <a:t>国家图书馆联机公共目录查询系统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3"/>
            <p:custDataLst>
              <p:tags r:id="rId2"/>
            </p:custDataLst>
          </p:nvPr>
        </p:nvSpPr>
        <p:spPr>
          <a:xfrm>
            <a:off x="609600" y="2761615"/>
            <a:ext cx="3089275" cy="3886200"/>
          </a:xfrm>
        </p:spPr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>
          <a:xfrm>
            <a:off x="799465" y="2895600"/>
            <a:ext cx="2705100" cy="406400"/>
          </a:xfrm>
        </p:spPr>
        <p:txBody>
          <a:bodyPr>
            <a:normAutofit/>
          </a:bodyPr>
          <a:p>
            <a:r>
              <a:rPr lang="zh-CN" altLang="en-US"/>
              <a:t>国家图书馆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>
          <a:xfrm>
            <a:off x="799465" y="3415665"/>
            <a:ext cx="2705100" cy="1130935"/>
          </a:xfrm>
        </p:spPr>
        <p:txBody>
          <a:bodyPr>
            <a:normAutofit/>
          </a:bodyPr>
          <a:p>
            <a:r>
              <a:rPr lang="zh-CN" altLang="en-US"/>
              <a:t>中国最大图书馆，藏书超4000万册，提供“文津搜索”数字平台。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5"/>
            </p:custDataLst>
          </p:nvPr>
        </p:nvSpPr>
        <p:spPr>
          <a:xfrm>
            <a:off x="861060" y="4800600"/>
            <a:ext cx="2705100" cy="406400"/>
          </a:xfrm>
        </p:spPr>
        <p:txBody>
          <a:bodyPr>
            <a:normAutofit/>
          </a:bodyPr>
          <a:p>
            <a:r>
              <a:rPr lang="zh-CN" altLang="en-US"/>
              <a:t>书目检索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90"/>
            <p:custDataLst>
              <p:tags r:id="rId6"/>
            </p:custDataLst>
          </p:nvPr>
        </p:nvSpPr>
        <p:spPr>
          <a:xfrm>
            <a:off x="799465" y="5461000"/>
            <a:ext cx="2705100" cy="939800"/>
          </a:xfrm>
        </p:spPr>
        <p:txBody>
          <a:bodyPr>
            <a:normAutofit/>
          </a:bodyPr>
          <a:p>
            <a:r>
              <a:rPr lang="zh-CN" altLang="en-US"/>
              <a:t>通过“馆藏目录”进入联机公共目录查询系统，全面检索各类文献资料。</a:t>
            </a:r>
            <a:endParaRPr lang="zh-CN" altLang="en-US"/>
          </a:p>
        </p:txBody>
      </p:sp>
      <p:pic>
        <p:nvPicPr>
          <p:cNvPr id="376399076" name="图片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66360" y="152400"/>
            <a:ext cx="4829175" cy="299339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6858635" y="3145790"/>
            <a:ext cx="2510790" cy="275590"/>
          </a:xfrm>
          <a:prstGeom prst="rect">
            <a:avLst/>
          </a:prstGeom>
        </p:spPr>
        <p:txBody>
          <a:bodyPr wrap="square">
            <a:spAutoFit/>
          </a:bodyPr>
          <a:p>
            <a:pPr defTabSz="266700"/>
            <a:r>
              <a:rPr lang="zh-CN" altLang="en-US" sz="1200">
                <a:latin typeface="宋体" panose="02010600030101010101" pitchFamily="2" charset="-122"/>
                <a:ea typeface="宋体" panose="02010600030101010101" pitchFamily="2" charset="-122"/>
              </a:rPr>
              <a:t>国家图书馆首页</a:t>
            </a:r>
            <a:endParaRPr lang="zh-CN" altLang="en-US" sz="1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267925889" name="图片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032375" y="3421380"/>
            <a:ext cx="4828540" cy="308864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5032375" y="6509703"/>
            <a:ext cx="5080000" cy="296545"/>
          </a:xfrm>
          <a:prstGeom prst="rect">
            <a:avLst/>
          </a:prstGeom>
        </p:spPr>
        <p:txBody>
          <a:bodyPr>
            <a:spAutoFit/>
          </a:bodyPr>
          <a:p>
            <a:pPr marL="0" indent="228600" algn="ctr" defTabSz="266700">
              <a:lnSpc>
                <a:spcPts val="16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</a:rPr>
              <a:t>国家图书馆</a:t>
            </a:r>
            <a:r>
              <a:rPr lang="zh-CN" altLang="en-US" sz="1200">
                <a:latin typeface="宋体" panose="02010600030101010101" pitchFamily="2" charset="-122"/>
                <a:ea typeface="宋体" panose="02010600030101010101" pitchFamily="2" charset="-122"/>
              </a:rPr>
              <a:t>联机公共目录查询系统</a:t>
            </a:r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</a:rPr>
              <a:t>首页</a:t>
            </a:r>
            <a:endParaRPr lang="zh-CN" altLang="en-US" sz="1200">
              <a:latin typeface="Times New Roman" panose="02020603050405020304"/>
              <a:ea typeface="宋体" panose="02010600030101010101" pitchFamily="2" charset="-122"/>
            </a:endParaRPr>
          </a:p>
        </p:txBody>
      </p:sp>
    </p:spTree>
    <p:custDataLst>
      <p:tags r:id="rId9"/>
    </p:custData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>
          <a:xfrm>
            <a:off x="490855" y="233680"/>
            <a:ext cx="10615930" cy="655320"/>
          </a:xfrm>
        </p:spPr>
        <p:txBody>
          <a:bodyPr>
            <a:normAutofit/>
          </a:bodyPr>
          <a:p>
            <a:r>
              <a:rPr lang="en-US" altLang="zh-CN" sz="2700"/>
              <a:t>3.3.1 </a:t>
            </a:r>
            <a:r>
              <a:rPr lang="zh-CN" altLang="en-US" sz="2700"/>
              <a:t>国家图书馆联机公共目录查询系统：</a:t>
            </a:r>
            <a:r>
              <a:rPr lang="en-US" altLang="zh-CN" sz="2700"/>
              <a:t>1.</a:t>
            </a:r>
            <a:r>
              <a:rPr lang="zh-CN" altLang="en-US" sz="2700"/>
              <a:t>检索方式</a:t>
            </a:r>
            <a:endParaRPr lang="zh-CN" altLang="en-US" sz="2700"/>
          </a:p>
        </p:txBody>
      </p:sp>
      <p:sp>
        <p:nvSpPr>
          <p:cNvPr id="5" name="装饰  3"/>
          <p:cNvSpPr>
            <a:spLocks noGrp="1"/>
          </p:cNvSpPr>
          <p:nvPr>
            <p:ph type="body" idx="16392"/>
            <p:custDataLst>
              <p:tags r:id="rId2"/>
            </p:custDataLst>
          </p:nvPr>
        </p:nvSpPr>
        <p:spPr>
          <a:xfrm>
            <a:off x="490855" y="1156335"/>
            <a:ext cx="2716530" cy="5371465"/>
          </a:xfrm>
        </p:spPr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3"/>
            </p:custDataLst>
          </p:nvPr>
        </p:nvSpPr>
        <p:spPr>
          <a:xfrm>
            <a:off x="750570" y="1447800"/>
            <a:ext cx="2286000" cy="406400"/>
          </a:xfrm>
        </p:spPr>
        <p:txBody>
          <a:bodyPr>
            <a:normAutofit/>
          </a:bodyPr>
          <a:p>
            <a:r>
              <a:rPr lang="zh-CN" altLang="en-US"/>
              <a:t>简单检索方式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4"/>
            </p:custDataLst>
          </p:nvPr>
        </p:nvSpPr>
        <p:spPr>
          <a:xfrm>
            <a:off x="750570" y="2090420"/>
            <a:ext cx="2286000" cy="1524000"/>
          </a:xfrm>
        </p:spPr>
        <p:txBody>
          <a:bodyPr>
            <a:normAutofit/>
          </a:bodyPr>
          <a:p>
            <a:r>
              <a:rPr lang="zh-CN" altLang="en-US"/>
              <a:t>选择检索字段如题名、著者等，输入检索词，可设定文献语言、资料类型等限制条件。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9"/>
            <p:custDataLst>
              <p:tags r:id="rId5"/>
            </p:custDataLst>
          </p:nvPr>
        </p:nvSpPr>
        <p:spPr>
          <a:xfrm>
            <a:off x="750570" y="3614420"/>
            <a:ext cx="2286000" cy="406400"/>
          </a:xfrm>
        </p:spPr>
        <p:txBody>
          <a:bodyPr>
            <a:normAutofit/>
          </a:bodyPr>
          <a:p>
            <a:r>
              <a:rPr lang="zh-CN" altLang="en-US"/>
              <a:t>高级检索方式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90"/>
            <p:custDataLst>
              <p:tags r:id="rId6"/>
            </p:custDataLst>
          </p:nvPr>
        </p:nvSpPr>
        <p:spPr>
          <a:xfrm>
            <a:off x="750570" y="4292600"/>
            <a:ext cx="2286000" cy="1524000"/>
          </a:xfrm>
        </p:spPr>
        <p:txBody>
          <a:bodyPr>
            <a:normAutofit/>
          </a:bodyPr>
          <a:p>
            <a:r>
              <a:rPr lang="zh-CN" altLang="en-US"/>
              <a:t>包含多字段、多库、组合及通用命令语言检索，支持复杂查询，如图示可同时检索多个数据库或定义词邻近模式。</a:t>
            </a:r>
            <a:endParaRPr lang="zh-CN" altLang="en-US"/>
          </a:p>
        </p:txBody>
      </p:sp>
      <p:pic>
        <p:nvPicPr>
          <p:cNvPr id="941355950" name="图片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58845" y="991870"/>
            <a:ext cx="5274310" cy="86233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5590540" y="1957070"/>
            <a:ext cx="5733415" cy="275590"/>
          </a:xfrm>
          <a:prstGeom prst="rect">
            <a:avLst/>
          </a:prstGeom>
        </p:spPr>
        <p:txBody>
          <a:bodyPr wrap="square">
            <a:spAutoFit/>
          </a:bodyPr>
          <a:p>
            <a:pPr lvl="0" algn="l" defTabSz="266700">
              <a:buClrTx/>
              <a:buSzTx/>
              <a:buFontTx/>
            </a:pPr>
            <a:r>
              <a:rPr lang="zh-CN" altLang="en-US" sz="12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“</a:t>
            </a:r>
            <a:r>
              <a:rPr lang="zh-CN" altLang="en-US" sz="12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检索限制</a:t>
            </a:r>
            <a:r>
              <a:rPr lang="zh-CN" altLang="en-US" sz="12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”</a:t>
            </a:r>
            <a:r>
              <a:rPr lang="zh-CN" altLang="en-US" sz="12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窗口</a:t>
            </a:r>
            <a:r>
              <a:rPr lang="en-US" altLang="zh-CN" sz="12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                   “</a:t>
            </a:r>
            <a:r>
              <a:rPr lang="zh-CN" altLang="en-US" sz="12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高级检索</a:t>
            </a:r>
            <a:r>
              <a:rPr lang="en-US" altLang="zh-CN" sz="12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”</a:t>
            </a:r>
            <a:r>
              <a:rPr lang="zh-CN" altLang="en-US" sz="12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下拉菜单</a:t>
            </a:r>
            <a:endParaRPr lang="zh-CN" altLang="en-US" sz="12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2005931512" name="图片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155430" y="359410"/>
            <a:ext cx="1513840" cy="1494790"/>
          </a:xfrm>
          <a:prstGeom prst="rect">
            <a:avLst/>
          </a:prstGeom>
        </p:spPr>
      </p:pic>
      <p:pic>
        <p:nvPicPr>
          <p:cNvPr id="455715023" name="图片 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458845" y="2291080"/>
            <a:ext cx="4114800" cy="185737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5412105" y="4102418"/>
            <a:ext cx="5080000" cy="275590"/>
          </a:xfrm>
          <a:prstGeom prst="rect">
            <a:avLst/>
          </a:prstGeom>
        </p:spPr>
        <p:txBody>
          <a:bodyPr wrap="square">
            <a:spAutoFit/>
          </a:bodyPr>
          <a:p>
            <a:pPr lvl="0" algn="l" defTabSz="266700">
              <a:buClrTx/>
              <a:buSzTx/>
              <a:buFontTx/>
            </a:pPr>
            <a:r>
              <a:rPr lang="zh-CN" altLang="en-US" sz="12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 </a:t>
            </a:r>
            <a:r>
              <a:rPr lang="zh-CN" altLang="en-US" sz="12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多字段检索</a:t>
            </a:r>
            <a:r>
              <a:rPr lang="en-US" altLang="zh-CN" sz="12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                           </a:t>
            </a:r>
            <a:r>
              <a:rPr lang="zh-CN" altLang="en-US" sz="12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多库检索</a:t>
            </a:r>
            <a:endParaRPr lang="zh-CN" altLang="en-US" sz="12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771361226" name="图片 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995920" y="2276475"/>
            <a:ext cx="3407410" cy="1817370"/>
          </a:xfrm>
          <a:prstGeom prst="rect">
            <a:avLst/>
          </a:prstGeom>
        </p:spPr>
      </p:pic>
      <p:pic>
        <p:nvPicPr>
          <p:cNvPr id="1573751460" name="图片 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734560" y="4422140"/>
            <a:ext cx="5334000" cy="163195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7112000" y="6097905"/>
            <a:ext cx="5080000" cy="420370"/>
          </a:xfrm>
          <a:prstGeom prst="rect">
            <a:avLst/>
          </a:prstGeom>
        </p:spPr>
        <p:txBody>
          <a:bodyPr wrap="square">
            <a:noAutofit/>
          </a:bodyPr>
          <a:p>
            <a:pPr lvl="0" algn="l" defTabSz="266700">
              <a:buClrTx/>
              <a:buSzTx/>
              <a:buFontTx/>
            </a:pPr>
            <a:r>
              <a:rPr lang="zh-CN" altLang="en-US" sz="12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 </a:t>
            </a:r>
            <a:r>
              <a:rPr lang="zh-CN" altLang="en-US" sz="12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组合检索</a:t>
            </a:r>
            <a:endParaRPr lang="zh-CN" altLang="en-US" sz="12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12"/>
    </p:custData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47059527" name="图片 1"/>
          <p:cNvPicPr>
            <a:picLocks noChangeAspect="1"/>
          </p:cNvPicPr>
          <p:nvPr>
            <p:ph idx="2"/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004695" y="272415"/>
            <a:ext cx="6630670" cy="160972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590800" y="2048193"/>
            <a:ext cx="5080000" cy="296545"/>
          </a:xfrm>
          <a:prstGeom prst="rect">
            <a:avLst/>
          </a:prstGeom>
        </p:spPr>
        <p:txBody>
          <a:bodyPr>
            <a:spAutoFit/>
          </a:bodyPr>
          <a:p>
            <a:pPr marL="0" indent="228600" algn="ctr" defTabSz="266700">
              <a:lnSpc>
                <a:spcPts val="16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通用命令语言检索</a:t>
            </a:r>
            <a:endParaRPr lang="zh-CN" altLang="en-US" sz="1600">
              <a:latin typeface="Times New Roman" panose="02020603050405020304"/>
              <a:ea typeface="宋体" panose="02010600030101010101" pitchFamily="2" charset="-122"/>
            </a:endParaRPr>
          </a:p>
        </p:txBody>
      </p:sp>
      <p:pic>
        <p:nvPicPr>
          <p:cNvPr id="1166935704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4695" y="2609215"/>
            <a:ext cx="6602730" cy="339217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595495" y="6112193"/>
            <a:ext cx="5080000" cy="337185"/>
          </a:xfrm>
          <a:prstGeom prst="rect">
            <a:avLst/>
          </a:prstGeom>
        </p:spPr>
        <p:txBody>
          <a:bodyPr>
            <a:spAutoFit/>
          </a:bodyPr>
          <a:p>
            <a:pPr defTabSz="266700"/>
            <a:r>
              <a:rPr lang="zh-CN" altLang="en-US" sz="1600" u="sng">
                <a:solidFill>
                  <a:schemeClr val="tx1"/>
                </a:solidFill>
                <a:latin typeface="Times New Roman" panose="02020603050405020304"/>
                <a:ea typeface="宋体" panose="02010600030101010101" pitchFamily="2" charset="-122"/>
              </a:rPr>
              <a:t>分类浏览</a:t>
            </a:r>
            <a:endParaRPr lang="zh-CN" altLang="en-US" sz="1600" u="sng">
              <a:solidFill>
                <a:schemeClr val="tx1"/>
              </a:solidFill>
              <a:latin typeface="Times New Roman" panose="02020603050405020304"/>
              <a:ea typeface="宋体" panose="0201060003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 sz="2700"/>
              <a:t>3.3.1 </a:t>
            </a:r>
            <a:r>
              <a:rPr lang="zh-CN" altLang="en-US" sz="2700"/>
              <a:t>国家图书馆联机公共目录查询系统</a:t>
            </a:r>
            <a:endParaRPr lang="zh-CN" altLang="en-US" sz="2700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>
          <a:xfrm>
            <a:off x="520700" y="1878965"/>
            <a:ext cx="3429000" cy="592455"/>
          </a:xfrm>
        </p:spPr>
        <p:txBody>
          <a:bodyPr>
            <a:normAutofit/>
          </a:bodyPr>
          <a:p>
            <a:r>
              <a:rPr lang="en-US" altLang="zh-CN"/>
              <a:t>2.</a:t>
            </a:r>
            <a:r>
              <a:rPr lang="zh-CN" altLang="en-US"/>
              <a:t>检索结果</a:t>
            </a:r>
            <a:endParaRPr lang="zh-CN" altLang="en-US"/>
          </a:p>
        </p:txBody>
      </p:sp>
      <p:sp>
        <p:nvSpPr>
          <p:cNvPr id="5" name="装饰  3"/>
          <p:cNvSpPr>
            <a:spLocks noGrp="1"/>
          </p:cNvSpPr>
          <p:nvPr>
            <p:ph type="body" idx="16396"/>
            <p:custDataLst>
              <p:tags r:id="rId3"/>
            </p:custDataLst>
          </p:nvPr>
        </p:nvSpPr>
        <p:spPr>
          <a:xfrm>
            <a:off x="4648200" y="401320"/>
            <a:ext cx="50800" cy="1117600"/>
          </a:xfrm>
        </p:spPr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>
          <a:xfrm>
            <a:off x="4800600" y="401320"/>
            <a:ext cx="3086100" cy="406400"/>
          </a:xfrm>
        </p:spPr>
        <p:txBody>
          <a:bodyPr>
            <a:normAutofit/>
          </a:bodyPr>
          <a:p>
            <a:r>
              <a:rPr lang="zh-CN" altLang="en-US"/>
              <a:t>检索结果列表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5"/>
            </p:custDataLst>
          </p:nvPr>
        </p:nvSpPr>
        <p:spPr>
          <a:xfrm>
            <a:off x="4800600" y="939165"/>
            <a:ext cx="3086100" cy="609600"/>
          </a:xfrm>
        </p:spPr>
        <p:txBody>
          <a:bodyPr>
            <a:normAutofit/>
          </a:bodyPr>
          <a:p>
            <a:r>
              <a:rPr lang="zh-CN" altLang="en-US" sz="1000"/>
              <a:t>显示文献题名、著者、出版信息，排序编号，提供选中记录、整合集合、重新查询选项。</a:t>
            </a:r>
            <a:endParaRPr lang="zh-CN" altLang="en-US" sz="1000"/>
          </a:p>
        </p:txBody>
      </p:sp>
      <p:sp>
        <p:nvSpPr>
          <p:cNvPr id="8" name="装饰  6"/>
          <p:cNvSpPr>
            <a:spLocks noGrp="1"/>
          </p:cNvSpPr>
          <p:nvPr>
            <p:ph type="body" idx="16397"/>
            <p:custDataLst>
              <p:tags r:id="rId6"/>
            </p:custDataLst>
          </p:nvPr>
        </p:nvSpPr>
        <p:spPr>
          <a:xfrm>
            <a:off x="8343900" y="401320"/>
            <a:ext cx="50800" cy="1117600"/>
          </a:xfrm>
        </p:spPr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7"/>
            </p:custDataLst>
          </p:nvPr>
        </p:nvSpPr>
        <p:spPr>
          <a:xfrm>
            <a:off x="8648700" y="401320"/>
            <a:ext cx="3086100" cy="406400"/>
          </a:xfrm>
        </p:spPr>
        <p:txBody>
          <a:bodyPr>
            <a:normAutofit/>
          </a:bodyPr>
          <a:p>
            <a:r>
              <a:rPr lang="zh-CN" altLang="en-US"/>
              <a:t>检索操作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90"/>
            <p:custDataLst>
              <p:tags r:id="rId8"/>
            </p:custDataLst>
          </p:nvPr>
        </p:nvSpPr>
        <p:spPr>
          <a:xfrm>
            <a:off x="8648700" y="909320"/>
            <a:ext cx="3086100" cy="609600"/>
          </a:xfrm>
        </p:spPr>
        <p:txBody>
          <a:bodyPr>
            <a:normAutofit fontScale="60000"/>
          </a:bodyPr>
          <a:p>
            <a:r>
              <a:rPr lang="zh-CN" altLang="en-US"/>
              <a:t>选中记录可保存/邮寄、创建子集、保存至服务器；整合集合支持相关度排序、二次检索、过滤、定题服务；重新查询调整策略。</a:t>
            </a:r>
            <a:endParaRPr lang="zh-CN" altLang="en-US"/>
          </a:p>
        </p:txBody>
      </p:sp>
      <p:sp>
        <p:nvSpPr>
          <p:cNvPr id="11" name="装饰  9"/>
          <p:cNvSpPr>
            <a:spLocks noGrp="1"/>
          </p:cNvSpPr>
          <p:nvPr>
            <p:ph type="body" idx="16398"/>
            <p:custDataLst>
              <p:tags r:id="rId9"/>
            </p:custDataLst>
          </p:nvPr>
        </p:nvSpPr>
        <p:spPr>
          <a:xfrm>
            <a:off x="4648200" y="1878965"/>
            <a:ext cx="50800" cy="1117600"/>
          </a:xfrm>
        </p:spPr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91"/>
            <p:custDataLst>
              <p:tags r:id="rId10"/>
            </p:custDataLst>
          </p:nvPr>
        </p:nvSpPr>
        <p:spPr>
          <a:xfrm>
            <a:off x="4800600" y="1779905"/>
            <a:ext cx="3086100" cy="406400"/>
          </a:xfrm>
        </p:spPr>
        <p:txBody>
          <a:bodyPr>
            <a:normAutofit/>
          </a:bodyPr>
          <a:p>
            <a:r>
              <a:rPr lang="zh-CN" altLang="en-US"/>
              <a:t>显示视图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6392"/>
            <p:custDataLst>
              <p:tags r:id="rId11"/>
            </p:custDataLst>
          </p:nvPr>
        </p:nvSpPr>
        <p:spPr>
          <a:xfrm>
            <a:off x="4800600" y="2367280"/>
            <a:ext cx="3086100" cy="609600"/>
          </a:xfrm>
        </p:spPr>
        <p:txBody>
          <a:bodyPr>
            <a:normAutofit lnSpcReduction="10000"/>
          </a:bodyPr>
          <a:p>
            <a:r>
              <a:rPr lang="zh-CN" altLang="en-US" sz="1000"/>
              <a:t>提供简洁、封面、详细、题名著录、仅题名五种视图，适应不同需求。</a:t>
            </a:r>
            <a:endParaRPr lang="zh-CN" altLang="en-US" sz="1000"/>
          </a:p>
        </p:txBody>
      </p:sp>
      <p:sp>
        <p:nvSpPr>
          <p:cNvPr id="14" name="装饰  2"/>
          <p:cNvSpPr>
            <a:spLocks noGrp="1"/>
          </p:cNvSpPr>
          <p:nvPr>
            <p:ph type="body" idx="16399"/>
            <p:custDataLst>
              <p:tags r:id="rId12"/>
            </p:custDataLst>
          </p:nvPr>
        </p:nvSpPr>
        <p:spPr>
          <a:xfrm>
            <a:off x="8343900" y="1878965"/>
            <a:ext cx="50800" cy="1117600"/>
          </a:xfrm>
        </p:spPr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93"/>
            <p:custDataLst>
              <p:tags r:id="rId13"/>
            </p:custDataLst>
          </p:nvPr>
        </p:nvSpPr>
        <p:spPr>
          <a:xfrm>
            <a:off x="8496300" y="1871980"/>
            <a:ext cx="3086100" cy="406400"/>
          </a:xfrm>
        </p:spPr>
        <p:txBody>
          <a:bodyPr>
            <a:normAutofit/>
          </a:bodyPr>
          <a:p>
            <a:r>
              <a:rPr lang="zh-CN" altLang="en-US"/>
              <a:t>二次检索</a:t>
            </a:r>
            <a:endParaRPr lang="zh-CN" altLang="en-US"/>
          </a:p>
        </p:txBody>
      </p:sp>
      <p:sp>
        <p:nvSpPr>
          <p:cNvPr id="16" name="文本占位符 15"/>
          <p:cNvSpPr>
            <a:spLocks noGrp="1"/>
          </p:cNvSpPr>
          <p:nvPr>
            <p:ph type="body" idx="16394"/>
            <p:custDataLst>
              <p:tags r:id="rId14"/>
            </p:custDataLst>
          </p:nvPr>
        </p:nvSpPr>
        <p:spPr>
          <a:xfrm>
            <a:off x="8496300" y="2367280"/>
            <a:ext cx="3086100" cy="609600"/>
          </a:xfrm>
        </p:spPr>
        <p:txBody>
          <a:bodyPr>
            <a:normAutofit fontScale="60000"/>
          </a:bodyPr>
          <a:p>
            <a:r>
              <a:rPr lang="zh-CN" altLang="en-US"/>
              <a:t>通过“And”、“Or”、“Not”调整检索范围，重新选择字段如题名、著者，输入新词，显示修改条件后的结果，无结果时提示错误。</a:t>
            </a:r>
            <a:endParaRPr lang="zh-CN" altLang="en-US"/>
          </a:p>
        </p:txBody>
      </p:sp>
      <p:pic>
        <p:nvPicPr>
          <p:cNvPr id="1742183107" name="图片 1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20700" y="2996565"/>
            <a:ext cx="4783455" cy="3319780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1684655" y="6336030"/>
            <a:ext cx="2353310" cy="325755"/>
          </a:xfrm>
          <a:prstGeom prst="rect">
            <a:avLst/>
          </a:prstGeom>
        </p:spPr>
        <p:txBody>
          <a:bodyPr>
            <a:noAutofit/>
          </a:bodyPr>
          <a:p>
            <a:pPr marL="0" indent="228600" algn="ctr" defTabSz="266700">
              <a:lnSpc>
                <a:spcPts val="16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检索结果</a:t>
            </a:r>
            <a:endParaRPr lang="zh-CN" altLang="en-US" sz="1600">
              <a:latin typeface="Times New Roman" panose="02020603050405020304"/>
              <a:ea typeface="宋体" panose="02010600030101010101" pitchFamily="2" charset="-122"/>
            </a:endParaRPr>
          </a:p>
        </p:txBody>
      </p:sp>
      <p:pic>
        <p:nvPicPr>
          <p:cNvPr id="885458981" name="图片 1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147753" y="3065780"/>
            <a:ext cx="5183505" cy="3373120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7886700" y="6438900"/>
            <a:ext cx="1635125" cy="337185"/>
          </a:xfrm>
          <a:prstGeom prst="rect">
            <a:avLst/>
          </a:prstGeom>
        </p:spPr>
        <p:txBody>
          <a:bodyPr wrap="square">
            <a:spAutoFit/>
          </a:bodyPr>
          <a:p>
            <a:pPr defTabSz="266700"/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二次检索页面</a:t>
            </a:r>
            <a:endParaRPr lang="zh-CN" altLang="en-US" sz="1600">
              <a:latin typeface="Times New Roman" panose="02020603050405020304"/>
              <a:ea typeface="宋体" panose="02010600030101010101" pitchFamily="2" charset="-122"/>
            </a:endParaRPr>
          </a:p>
        </p:txBody>
      </p:sp>
    </p:spTree>
    <p:custDataLst>
      <p:tags r:id="rId17"/>
    </p:custData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3.3.2 </a:t>
            </a:r>
            <a:r>
              <a:rPr lang="zh-CN" altLang="en-US"/>
              <a:t>CALIS联合目录公共检索系统</a:t>
            </a:r>
            <a:endParaRPr lang="zh-CN" altLang="en-US"/>
          </a:p>
        </p:txBody>
      </p:sp>
      <p:pic>
        <p:nvPicPr>
          <p:cNvPr id="12" name="内容占位符 11" descr="/data/temp/0e9eccec-721f-4fc7-802f-d98e7fdd3c5e/9ed7a1c2-e4a3-11f0-9263-862b822d9dcf.PNG9ed7a1c2-e4a3-11f0-9263-862b822d9dcf"/>
          <p:cNvPicPr>
            <a:picLocks noChangeAspect="1"/>
          </p:cNvPicPr>
          <p:nvPr>
            <p:ph idx="16390"/>
            <p:custDataLst>
              <p:tags r:id="rId2"/>
            </p:custDataLst>
          </p:nvPr>
        </p:nvPicPr>
        <p:blipFill>
          <a:blip r:embed="rId3"/>
          <a:srcRect l="-23066" r="-23066"/>
          <a:stretch>
            <a:fillRect/>
          </a:stretch>
        </p:blipFill>
        <p:spPr>
          <a:xfrm>
            <a:off x="609600" y="3454400"/>
            <a:ext cx="10972800" cy="2794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</p:pic>
      <p:sp>
        <p:nvSpPr>
          <p:cNvPr id="4" name="装饰  2"/>
          <p:cNvSpPr>
            <a:spLocks noGrp="1"/>
          </p:cNvSpPr>
          <p:nvPr>
            <p:ph type="body" idx="16391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联合目录定义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整合多馆藏书，统一规则编目，实现资源共享，助快速查定位文献。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392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8"/>
            <p:custDataLst>
              <p:tags r:id="rId8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CALIS系统介绍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9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教育部建，服务高教，文献保障，共建共享，高校图书馆联盟，数字化框架。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556000" y="6400483"/>
            <a:ext cx="5080000" cy="296545"/>
          </a:xfrm>
          <a:prstGeom prst="rect">
            <a:avLst/>
          </a:prstGeom>
        </p:spPr>
        <p:txBody>
          <a:bodyPr>
            <a:spAutoFit/>
          </a:bodyPr>
          <a:p>
            <a:pPr marL="0" indent="228600" algn="ctr" defTabSz="266700">
              <a:lnSpc>
                <a:spcPts val="16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latin typeface="Times New Roman" panose="02020603050405020304"/>
                <a:ea typeface="宋体" panose="02010600030101010101" pitchFamily="2" charset="-122"/>
              </a:rPr>
              <a:t> </a:t>
            </a:r>
            <a:r>
              <a:rPr lang="en-US" altLang="zh-CN" sz="1600">
                <a:latin typeface="Times New Roman" panose="02020603050405020304"/>
                <a:ea typeface="Times New Roman" panose="02020603050405020304"/>
              </a:rPr>
              <a:t>CALIS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联合目录公共检索系统</a:t>
            </a:r>
            <a:endParaRPr lang="zh-CN" altLang="en-US" sz="1600">
              <a:latin typeface="Times New Roman" panose="02020603050405020304"/>
              <a:ea typeface="宋体" panose="02010600030101010101" pitchFamily="2" charset="-122"/>
            </a:endParaRPr>
          </a:p>
        </p:txBody>
      </p:sp>
    </p:spTree>
    <p:custDataLst>
      <p:tags r:id="rId10"/>
    </p:custData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3.3.2 </a:t>
            </a:r>
            <a:r>
              <a:rPr lang="zh-CN" altLang="en-US"/>
              <a:t>CALIS联合目录公共检索系统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89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1.</a:t>
            </a:r>
            <a:r>
              <a:rPr lang="zh-CN" altLang="en-US"/>
              <a:t>检索方式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系统提供简单和高级两种检索方式。简单检索可选择字段并输入词检索；高级检索可组合3个字段并限定内容特征、时间和资源类型。</a:t>
            </a:r>
            <a:endParaRPr lang="zh-CN" altLang="en-US"/>
          </a:p>
        </p:txBody>
      </p:sp>
      <p:pic>
        <p:nvPicPr>
          <p:cNvPr id="490493478" name="图片 1"/>
          <p:cNvPicPr>
            <a:picLocks noChangeAspect="1"/>
          </p:cNvPicPr>
          <p:nvPr>
            <p:ph idx="16388"/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282575" y="2321560"/>
            <a:ext cx="6934200" cy="283083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521460" y="5255578"/>
            <a:ext cx="5080000" cy="296545"/>
          </a:xfrm>
          <a:prstGeom prst="rect">
            <a:avLst/>
          </a:prstGeom>
        </p:spPr>
        <p:txBody>
          <a:bodyPr>
            <a:spAutoFit/>
          </a:bodyPr>
          <a:p>
            <a:pPr marL="0" indent="228600" algn="ctr" defTabSz="266700">
              <a:lnSpc>
                <a:spcPts val="16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高级检索页面</a:t>
            </a:r>
            <a:endParaRPr lang="zh-CN" altLang="en-US" sz="1600">
              <a:latin typeface="Times New Roman" panose="02020603050405020304"/>
              <a:ea typeface="宋体" panose="02010600030101010101" pitchFamily="2" charset="-122"/>
            </a:endParaRPr>
          </a:p>
        </p:txBody>
      </p:sp>
    </p:spTree>
    <p:custDataLst>
      <p:tags r:id="rId7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第</a:t>
            </a:r>
            <a:r>
              <a:rPr lang="en-US" altLang="zh-CN"/>
              <a:t>3</a:t>
            </a:r>
            <a:r>
              <a:rPr lang="zh-CN" altLang="en-US"/>
              <a:t>章</a:t>
            </a:r>
            <a:r>
              <a:rPr lang="en-US" altLang="zh-CN"/>
              <a:t> </a:t>
            </a:r>
            <a:r>
              <a:rPr lang="zh-CN" altLang="en-US"/>
              <a:t>图书信息资源检索概述</a:t>
            </a:r>
            <a:endParaRPr lang="zh-CN" altLang="en-US"/>
          </a:p>
        </p:txBody>
      </p:sp>
      <p:pic>
        <p:nvPicPr>
          <p:cNvPr id="3" name="图片占位符 2" descr="9f8c94c6-e4a3-11f0-aea7-ca15f9365d3b"/>
          <p:cNvPicPr>
            <a:picLocks noChangeAspect="1"/>
          </p:cNvPicPr>
          <p:nvPr>
            <p:ph type="pic" idx="16392"/>
            <p:custDataLst>
              <p:tags r:id="rId2"/>
            </p:custDataLst>
          </p:nvPr>
        </p:nvPicPr>
        <p:blipFill>
          <a:blip r:embed="rId3"/>
          <a:srcRect l="16667" r="16667"/>
          <a:stretch>
            <a:fillRect/>
          </a:stretch>
        </p:blipFill>
        <p:spPr>
          <a:xfrm>
            <a:off x="1168400" y="1752600"/>
            <a:ext cx="2133600" cy="2133600"/>
          </a:xfrm>
          <a:custGeom>
            <a:avLst/>
            <a:gdLst>
              <a:gd name="connisteX0" fmla="*/ 0 w 2133600"/>
              <a:gd name="connsiteY0" fmla="*/ 1066800 h 2133600"/>
              <a:gd name="connisteX1" fmla="*/ 1066800 w 2133600"/>
              <a:gd name="connsiteY1" fmla="*/ 0 h 2133600"/>
              <a:gd name="connisteX2" fmla="*/ 1066800 w 2133600"/>
              <a:gd name="connsiteY2" fmla="*/ 0 h 2133600"/>
              <a:gd name="connisteX3" fmla="*/ 2133600 w 2133600"/>
              <a:gd name="connsiteY3" fmla="*/ 1066800 h 2133600"/>
              <a:gd name="connisteX4" fmla="*/ 2133600 w 2133600"/>
              <a:gd name="connsiteY4" fmla="*/ 1066800 h 2133600"/>
              <a:gd name="connisteX5" fmla="*/ 1066800 w 2133600"/>
              <a:gd name="connsiteY5" fmla="*/ 2133600 h 2133600"/>
              <a:gd name="connisteX6" fmla="*/ 1066800 w 2133600"/>
              <a:gd name="connsiteY6" fmla="*/ 2133600 h 2133600"/>
              <a:gd name="connisteX7" fmla="*/ 0 w 2133600"/>
              <a:gd name="connsiteY7" fmla="*/ 1066800 h 2133600"/>
              <a:gd name="connisteX8" fmla="*/ 0 w 2133600"/>
              <a:gd name="connsiteY8" fmla="*/ 1066800 h 2133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133600" h="2133600">
                <a:moveTo>
                  <a:pt x="0" y="1066800"/>
                </a:moveTo>
                <a:cubicBezTo>
                  <a:pt x="0" y="477623"/>
                  <a:pt x="477623" y="0"/>
                  <a:pt x="1066800" y="0"/>
                </a:cubicBezTo>
                <a:lnTo>
                  <a:pt x="1066800" y="0"/>
                </a:lnTo>
                <a:cubicBezTo>
                  <a:pt x="1655977" y="0"/>
                  <a:pt x="2133600" y="477623"/>
                  <a:pt x="2133600" y="1066800"/>
                </a:cubicBezTo>
                <a:lnTo>
                  <a:pt x="2133600" y="1066800"/>
                </a:lnTo>
                <a:cubicBezTo>
                  <a:pt x="2133600" y="1655977"/>
                  <a:pt x="1655977" y="2133600"/>
                  <a:pt x="1066800" y="2133600"/>
                </a:cubicBezTo>
                <a:lnTo>
                  <a:pt x="1066800" y="2133600"/>
                </a:lnTo>
                <a:cubicBezTo>
                  <a:pt x="477623" y="2133600"/>
                  <a:pt x="0" y="1655977"/>
                  <a:pt x="0" y="1066800"/>
                </a:cubicBezTo>
                <a:lnTo>
                  <a:pt x="0" y="1066800"/>
                </a:lnTo>
                <a:close/>
              </a:path>
            </a:pathLst>
          </a:custGeom>
        </p:spPr>
      </p:pic>
      <p:sp>
        <p:nvSpPr>
          <p:cNvPr id="4" name="文本占位符 3"/>
          <p:cNvSpPr>
            <a:spLocks noGrp="1"/>
          </p:cNvSpPr>
          <p:nvPr>
            <p:ph type="body" idx="16386"/>
            <p:custDataLst>
              <p:tags r:id="rId4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图书资源与检索意义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5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图书是知识传承和文明发展的重要载体，资源丰富需高效检索。</a:t>
            </a:r>
            <a:endParaRPr lang="zh-CN" altLang="en-US"/>
          </a:p>
        </p:txBody>
      </p:sp>
      <p:pic>
        <p:nvPicPr>
          <p:cNvPr id="6" name="图片占位符 5" descr="9f8c8f8e-e4a3-11f0-aea7-ca15f9365d3b"/>
          <p:cNvPicPr>
            <a:picLocks noChangeAspect="1"/>
          </p:cNvPicPr>
          <p:nvPr>
            <p:ph type="pic" idx="16393"/>
            <p:custDataLst>
              <p:tags r:id="rId6"/>
            </p:custDataLst>
          </p:nvPr>
        </p:nvPicPr>
        <p:blipFill>
          <a:blip r:embed="rId7"/>
          <a:srcRect l="16667" r="16667"/>
          <a:stretch>
            <a:fillRect/>
          </a:stretch>
        </p:blipFill>
        <p:spPr>
          <a:xfrm>
            <a:off x="5029200" y="1752600"/>
            <a:ext cx="2133600" cy="2133600"/>
          </a:xfrm>
          <a:custGeom>
            <a:avLst/>
            <a:gdLst>
              <a:gd name="connisteX0" fmla="*/ 0 w 2133600"/>
              <a:gd name="connsiteY0" fmla="*/ 1066800 h 2133600"/>
              <a:gd name="connisteX1" fmla="*/ 1066800 w 2133600"/>
              <a:gd name="connsiteY1" fmla="*/ 0 h 2133600"/>
              <a:gd name="connisteX2" fmla="*/ 1066800 w 2133600"/>
              <a:gd name="connsiteY2" fmla="*/ 0 h 2133600"/>
              <a:gd name="connisteX3" fmla="*/ 2133600 w 2133600"/>
              <a:gd name="connsiteY3" fmla="*/ 1066800 h 2133600"/>
              <a:gd name="connisteX4" fmla="*/ 2133600 w 2133600"/>
              <a:gd name="connsiteY4" fmla="*/ 1066800 h 2133600"/>
              <a:gd name="connisteX5" fmla="*/ 1066800 w 2133600"/>
              <a:gd name="connsiteY5" fmla="*/ 2133600 h 2133600"/>
              <a:gd name="connisteX6" fmla="*/ 1066800 w 2133600"/>
              <a:gd name="connsiteY6" fmla="*/ 2133600 h 2133600"/>
              <a:gd name="connisteX7" fmla="*/ 0 w 2133600"/>
              <a:gd name="connsiteY7" fmla="*/ 1066800 h 2133600"/>
              <a:gd name="connisteX8" fmla="*/ 0 w 2133600"/>
              <a:gd name="connsiteY8" fmla="*/ 1066800 h 2133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133600" h="2133600">
                <a:moveTo>
                  <a:pt x="0" y="1066800"/>
                </a:moveTo>
                <a:cubicBezTo>
                  <a:pt x="0" y="477623"/>
                  <a:pt x="477623" y="0"/>
                  <a:pt x="1066800" y="0"/>
                </a:cubicBezTo>
                <a:lnTo>
                  <a:pt x="1066800" y="0"/>
                </a:lnTo>
                <a:cubicBezTo>
                  <a:pt x="1655977" y="0"/>
                  <a:pt x="2133600" y="477623"/>
                  <a:pt x="2133600" y="1066800"/>
                </a:cubicBezTo>
                <a:lnTo>
                  <a:pt x="2133600" y="1066800"/>
                </a:lnTo>
                <a:cubicBezTo>
                  <a:pt x="2133600" y="1655977"/>
                  <a:pt x="1655977" y="2133600"/>
                  <a:pt x="1066800" y="2133600"/>
                </a:cubicBezTo>
                <a:lnTo>
                  <a:pt x="1066800" y="2133600"/>
                </a:lnTo>
                <a:cubicBezTo>
                  <a:pt x="477623" y="2133600"/>
                  <a:pt x="0" y="1655977"/>
                  <a:pt x="0" y="1066800"/>
                </a:cubicBezTo>
                <a:lnTo>
                  <a:pt x="0" y="1066800"/>
                </a:lnTo>
                <a:close/>
              </a:path>
            </a:pathLst>
          </a:custGeom>
        </p:spPr>
      </p:pic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8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检索能力提升方向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9"/>
            <p:custDataLst>
              <p:tags r:id="rId9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需了解图书特征、分类，掌握检索工具和系统使用技巧。</a:t>
            </a:r>
            <a:endParaRPr lang="zh-CN" altLang="en-US"/>
          </a:p>
        </p:txBody>
      </p:sp>
      <p:pic>
        <p:nvPicPr>
          <p:cNvPr id="9" name="图片占位符 8" descr="9f8c92f9-e4a3-11f0-aea7-ca15f9365d3b"/>
          <p:cNvPicPr>
            <a:picLocks noChangeAspect="1"/>
          </p:cNvPicPr>
          <p:nvPr>
            <p:ph type="pic" idx="16394"/>
            <p:custDataLst>
              <p:tags r:id="rId10"/>
            </p:custDataLst>
          </p:nvPr>
        </p:nvPicPr>
        <p:blipFill>
          <a:blip r:embed="rId11"/>
          <a:srcRect l="12996" t="13988" r="30060" b="595"/>
          <a:stretch>
            <a:fillRect/>
          </a:stretch>
        </p:blipFill>
        <p:spPr>
          <a:xfrm>
            <a:off x="8890000" y="1752600"/>
            <a:ext cx="2133600" cy="2133600"/>
          </a:xfrm>
          <a:custGeom>
            <a:avLst/>
            <a:gdLst>
              <a:gd name="connisteX0" fmla="*/ 0 w 2133600"/>
              <a:gd name="connsiteY0" fmla="*/ 1066800 h 2133600"/>
              <a:gd name="connisteX1" fmla="*/ 1066800 w 2133600"/>
              <a:gd name="connsiteY1" fmla="*/ 0 h 2133600"/>
              <a:gd name="connisteX2" fmla="*/ 1066800 w 2133600"/>
              <a:gd name="connsiteY2" fmla="*/ 0 h 2133600"/>
              <a:gd name="connisteX3" fmla="*/ 2133600 w 2133600"/>
              <a:gd name="connsiteY3" fmla="*/ 1066800 h 2133600"/>
              <a:gd name="connisteX4" fmla="*/ 2133600 w 2133600"/>
              <a:gd name="connsiteY4" fmla="*/ 1066800 h 2133600"/>
              <a:gd name="connisteX5" fmla="*/ 1066800 w 2133600"/>
              <a:gd name="connsiteY5" fmla="*/ 2133600 h 2133600"/>
              <a:gd name="connisteX6" fmla="*/ 1066800 w 2133600"/>
              <a:gd name="connsiteY6" fmla="*/ 2133600 h 2133600"/>
              <a:gd name="connisteX7" fmla="*/ 0 w 2133600"/>
              <a:gd name="connsiteY7" fmla="*/ 1066800 h 2133600"/>
              <a:gd name="connisteX8" fmla="*/ 0 w 2133600"/>
              <a:gd name="connsiteY8" fmla="*/ 1066800 h 2133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133600" h="2133600">
                <a:moveTo>
                  <a:pt x="0" y="1066800"/>
                </a:moveTo>
                <a:cubicBezTo>
                  <a:pt x="0" y="477623"/>
                  <a:pt x="477623" y="0"/>
                  <a:pt x="1066800" y="0"/>
                </a:cubicBezTo>
                <a:lnTo>
                  <a:pt x="1066800" y="0"/>
                </a:lnTo>
                <a:cubicBezTo>
                  <a:pt x="1655977" y="0"/>
                  <a:pt x="2133600" y="477623"/>
                  <a:pt x="2133600" y="1066800"/>
                </a:cubicBezTo>
                <a:lnTo>
                  <a:pt x="2133600" y="1066800"/>
                </a:lnTo>
                <a:cubicBezTo>
                  <a:pt x="2133600" y="1655977"/>
                  <a:pt x="1655977" y="2133600"/>
                  <a:pt x="1066800" y="2133600"/>
                </a:cubicBezTo>
                <a:lnTo>
                  <a:pt x="1066800" y="2133600"/>
                </a:lnTo>
                <a:cubicBezTo>
                  <a:pt x="477623" y="2133600"/>
                  <a:pt x="0" y="1655977"/>
                  <a:pt x="0" y="1066800"/>
                </a:cubicBezTo>
                <a:lnTo>
                  <a:pt x="0" y="1066800"/>
                </a:lnTo>
                <a:close/>
              </a:path>
            </a:pathLst>
          </a:custGeom>
        </p:spPr>
      </p:pic>
      <p:sp>
        <p:nvSpPr>
          <p:cNvPr id="10" name="文本占位符 9"/>
          <p:cNvSpPr>
            <a:spLocks noGrp="1"/>
          </p:cNvSpPr>
          <p:nvPr>
            <p:ph type="body" idx="16390"/>
            <p:custDataLst>
              <p:tags r:id="rId12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本章内容目标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1"/>
            <p:custDataLst>
              <p:tags r:id="rId13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系统介绍基础知识和实用技能，帮助提升信息检索能力。</a:t>
            </a:r>
            <a:endParaRPr lang="zh-CN" altLang="en-US"/>
          </a:p>
        </p:txBody>
      </p:sp>
    </p:spTree>
    <p:custDataLst>
      <p:tags r:id="rId14"/>
    </p:custData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>
          <a:xfrm>
            <a:off x="298450" y="310515"/>
            <a:ext cx="3074670" cy="1160780"/>
          </a:xfrm>
        </p:spPr>
        <p:txBody>
          <a:bodyPr>
            <a:normAutofit/>
          </a:bodyPr>
          <a:p>
            <a:r>
              <a:rPr lang="en-US" altLang="zh-CN" sz="3000"/>
              <a:t>3.3.2 </a:t>
            </a:r>
            <a:r>
              <a:rPr lang="zh-CN" altLang="en-US" sz="3000"/>
              <a:t>CALIS联合目录公共检索系统</a:t>
            </a:r>
            <a:endParaRPr lang="zh-CN" altLang="en-US" sz="3000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>
          <a:xfrm>
            <a:off x="416560" y="1597660"/>
            <a:ext cx="2555240" cy="546735"/>
          </a:xfrm>
        </p:spPr>
        <p:txBody>
          <a:bodyPr>
            <a:normAutofit/>
          </a:bodyPr>
          <a:p>
            <a:r>
              <a:rPr lang="en-US" altLang="zh-CN" sz="2000"/>
              <a:t>2.</a:t>
            </a:r>
            <a:r>
              <a:rPr lang="zh-CN" altLang="en-US" sz="2000"/>
              <a:t>检索结果</a:t>
            </a:r>
            <a:endParaRPr lang="zh-CN" altLang="en-US" sz="2000"/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3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检索结果列表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8"/>
            <p:custDataLst>
              <p:tags r:id="rId4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显示文献题名、责任者、出版信息，排序编号，图3-13示例。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9"/>
            <p:custDataLst>
              <p:tags r:id="rId5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重新检索功能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90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“重新检索”按钮返回检索页面，允许修改条件，无二次检索。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1"/>
            <p:custDataLst>
              <p:tags r:id="rId7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排序功能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92"/>
            <p:custDataLst>
              <p:tags r:id="rId8"/>
            </p:custDataLst>
          </p:nvPr>
        </p:nvSpPr>
        <p:spPr/>
        <p:txBody>
          <a:bodyPr>
            <a:normAutofit lnSpcReduction="10000"/>
          </a:bodyPr>
          <a:p>
            <a:r>
              <a:rPr lang="zh-CN" altLang="en-US"/>
              <a:t>“排序”按钮调整结果顺序，优先题名、责任者、出版社。</a:t>
            </a:r>
            <a:endParaRPr lang="zh-CN" altLang="en-US"/>
          </a:p>
        </p:txBody>
      </p:sp>
      <p:pic>
        <p:nvPicPr>
          <p:cNvPr id="84633505" name="图片 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581400" y="948690"/>
            <a:ext cx="7579995" cy="3074670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4831080" y="4127183"/>
            <a:ext cx="5080000" cy="296545"/>
          </a:xfrm>
          <a:prstGeom prst="rect">
            <a:avLst/>
          </a:prstGeom>
        </p:spPr>
        <p:txBody>
          <a:bodyPr>
            <a:spAutoFit/>
          </a:bodyPr>
          <a:p>
            <a:pPr marL="0" indent="228600" algn="ctr" defTabSz="266700">
              <a:lnSpc>
                <a:spcPts val="16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检索结果列表</a:t>
            </a:r>
            <a:endParaRPr lang="zh-CN" altLang="en-US" sz="1600">
              <a:latin typeface="Times New Roman" panose="02020603050405020304"/>
              <a:ea typeface="宋体" panose="02010600030101010101" pitchFamily="2" charset="-122"/>
            </a:endParaRPr>
          </a:p>
        </p:txBody>
      </p:sp>
    </p:spTree>
    <p:custDataLst>
      <p:tags r:id="rId10"/>
    </p:custData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3.3.2 </a:t>
            </a:r>
            <a:r>
              <a:rPr lang="zh-CN" altLang="en-US"/>
              <a:t>CALIS联合目录公共检索系统：</a:t>
            </a:r>
            <a:r>
              <a:rPr lang="en-US" altLang="zh-CN"/>
              <a:t>2.</a:t>
            </a:r>
            <a:r>
              <a:rPr lang="zh-CN" altLang="en-US"/>
              <a:t>检索结果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图书详情页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2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题名点击进入，展示详细信息，包括责任者、出版项等。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8"/>
            <p:custDataLst>
              <p:tags r:id="rId5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输出选项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393"/>
            <p:custDataLst>
              <p:tags r:id="rId6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9"/>
            <p:custDataLst>
              <p:tags r:id="rId7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提供E-mail与本地下载，支持GBK、UTF-8、UCS2、MARC8字符集。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90"/>
            <p:custDataLst>
              <p:tags r:id="rId8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收藏夹功能</a:t>
            </a:r>
            <a:endParaRPr lang="zh-CN" altLang="en-US"/>
          </a:p>
        </p:txBody>
      </p:sp>
      <p:sp>
        <p:nvSpPr>
          <p:cNvPr id="10" name="装饰  8"/>
          <p:cNvSpPr>
            <a:spLocks noGrp="1"/>
          </p:cNvSpPr>
          <p:nvPr>
            <p:ph type="body" idx="16394"/>
            <p:custDataLst>
              <p:tags r:id="rId9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1"/>
            <p:custDataLst>
              <p:tags r:id="rId10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“加入收藏夹”保存检索式与记录，限权限用户，普通用户不可用。</a:t>
            </a:r>
            <a:endParaRPr lang="zh-CN" altLang="en-US"/>
          </a:p>
        </p:txBody>
      </p:sp>
    </p:spTree>
    <p:custDataLst>
      <p:tags r:id="rId11"/>
    </p:custData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3.3.3  </a:t>
            </a:r>
            <a:r>
              <a:rPr lang="zh-CN" altLang="en-US"/>
              <a:t>WorldCat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1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WorldCat简介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全球最大图书馆联机目录，由OCLC运营，连接17900多图书馆，提供超5亿条书目记录检索。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392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8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WorldCat服务范围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7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涵盖图书、期刊、论文、视听资料等，支持450多种语言，访问https://search.worldcat.org/使用。</a:t>
            </a:r>
            <a:endParaRPr lang="zh-CN" altLang="en-US"/>
          </a:p>
        </p:txBody>
      </p:sp>
      <p:pic>
        <p:nvPicPr>
          <p:cNvPr id="656858110" name="图片 1"/>
          <p:cNvPicPr>
            <a:picLocks noChangeAspect="1"/>
          </p:cNvPicPr>
          <p:nvPr>
            <p:ph idx="16390"/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5932805" y="2181860"/>
            <a:ext cx="5486400" cy="225552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6096000" y="4647248"/>
            <a:ext cx="5080000" cy="296545"/>
          </a:xfrm>
          <a:prstGeom prst="rect">
            <a:avLst/>
          </a:prstGeom>
        </p:spPr>
        <p:txBody>
          <a:bodyPr>
            <a:spAutoFit/>
          </a:bodyPr>
          <a:p>
            <a:pPr marL="0" indent="228600" algn="ctr" defTabSz="266700">
              <a:lnSpc>
                <a:spcPts val="16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latin typeface="Times New Roman" panose="02020603050405020304"/>
                <a:ea typeface="宋体" panose="02010600030101010101" pitchFamily="2" charset="-122"/>
              </a:rPr>
              <a:t> WorldCat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网站首页</a:t>
            </a:r>
            <a:endParaRPr lang="zh-CN" altLang="en-US" sz="1600">
              <a:latin typeface="Times New Roman" panose="02020603050405020304"/>
              <a:ea typeface="宋体" panose="02010600030101010101" pitchFamily="2" charset="-122"/>
            </a:endParaRPr>
          </a:p>
        </p:txBody>
      </p:sp>
    </p:spTree>
    <p:custDataLst>
      <p:tags r:id="rId10"/>
    </p:custData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>
                <a:sym typeface="+mn-ea"/>
              </a:rPr>
              <a:t>3.3.3  </a:t>
            </a:r>
            <a:r>
              <a:rPr lang="zh-CN" altLang="en-US"/>
              <a:t>WorldCat</a:t>
            </a:r>
            <a:endParaRPr lang="zh-CN" altLang="en-US"/>
          </a:p>
        </p:txBody>
      </p:sp>
      <p:pic>
        <p:nvPicPr>
          <p:cNvPr id="3" name="内容占位符 2" descr="9fc0bbf7-e4a3-11f0-8df8-ce86e9008dfe"/>
          <p:cNvPicPr>
            <a:picLocks noChangeAspect="1"/>
          </p:cNvPicPr>
          <p:nvPr>
            <p:ph idx="16388"/>
            <p:custDataLst>
              <p:tags r:id="rId2"/>
            </p:custDataLst>
          </p:nvPr>
        </p:nvPicPr>
        <p:blipFill>
          <a:blip r:embed="rId3"/>
          <a:srcRect l="2252" r="2252"/>
          <a:stretch>
            <a:fillRect/>
          </a:stretch>
        </p:blipFill>
        <p:spPr>
          <a:xfrm>
            <a:off x="609600" y="609600"/>
            <a:ext cx="4038600" cy="5638800"/>
          </a:xfrm>
          <a:custGeom>
            <a:avLst/>
            <a:gdLst>
              <a:gd name="connisteX0" fmla="*/ 0 w 4038600"/>
              <a:gd name="connsiteY0" fmla="*/ 203200 h 5638800"/>
              <a:gd name="connisteX1" fmla="*/ 203200 w 4038600"/>
              <a:gd name="connsiteY1" fmla="*/ 0 h 5638800"/>
              <a:gd name="connisteX2" fmla="*/ 3835400 w 4038600"/>
              <a:gd name="connsiteY2" fmla="*/ 0 h 5638800"/>
              <a:gd name="connisteX3" fmla="*/ 4038600 w 4038600"/>
              <a:gd name="connsiteY3" fmla="*/ 203200 h 5638800"/>
              <a:gd name="connisteX4" fmla="*/ 4038600 w 4038600"/>
              <a:gd name="connsiteY4" fmla="*/ 5435600 h 5638800"/>
              <a:gd name="connisteX5" fmla="*/ 3835400 w 4038600"/>
              <a:gd name="connsiteY5" fmla="*/ 5638800 h 5638800"/>
              <a:gd name="connisteX6" fmla="*/ 203200 w 4038600"/>
              <a:gd name="connsiteY6" fmla="*/ 5638800 h 5638800"/>
              <a:gd name="connisteX7" fmla="*/ 0 w 4038600"/>
              <a:gd name="connsiteY7" fmla="*/ 5435600 h 5638800"/>
              <a:gd name="connisteX8" fmla="*/ 0 w 40386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40386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835400" y="0"/>
                </a:lnTo>
                <a:cubicBezTo>
                  <a:pt x="3947624" y="0"/>
                  <a:pt x="4038600" y="90976"/>
                  <a:pt x="4038600" y="203200"/>
                </a:cubicBezTo>
                <a:lnTo>
                  <a:pt x="4038600" y="5435600"/>
                </a:lnTo>
                <a:cubicBezTo>
                  <a:pt x="4038600" y="5547824"/>
                  <a:pt x="3947624" y="5638800"/>
                  <a:pt x="38354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4" name="装饰  2"/>
          <p:cNvSpPr>
            <a:spLocks noGrp="1"/>
          </p:cNvSpPr>
          <p:nvPr>
            <p:ph type="body" idx="16389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（</a:t>
            </a:r>
            <a:r>
              <a:rPr lang="en-US" altLang="zh-CN"/>
              <a:t>1</a:t>
            </a:r>
            <a:r>
              <a:rPr lang="zh-CN" altLang="en-US"/>
              <a:t>）</a:t>
            </a:r>
            <a:r>
              <a:rPr lang="zh-CN" altLang="en-US"/>
              <a:t>基本检索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用户可通过WorldCat首页搜索框输入题名、作者、ISBN/ISSN或主题关键词检索，满足基本需求，适合查找已知文献。</a:t>
            </a:r>
            <a:endParaRPr lang="zh-CN" altLang="en-US"/>
          </a:p>
        </p:txBody>
      </p:sp>
    </p:spTree>
    <p:custDataLst>
      <p:tags r:id="rId7"/>
    </p:custData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>
          <a:xfrm>
            <a:off x="401955" y="330200"/>
            <a:ext cx="6474460" cy="788035"/>
          </a:xfrm>
        </p:spPr>
        <p:txBody>
          <a:bodyPr>
            <a:normAutofit/>
          </a:bodyPr>
          <a:p>
            <a:r>
              <a:rPr lang="en-US" altLang="zh-CN" sz="3200">
                <a:sym typeface="+mn-ea"/>
              </a:rPr>
              <a:t>3.3.3  </a:t>
            </a:r>
            <a:r>
              <a:rPr lang="zh-CN" altLang="en-US" sz="3200"/>
              <a:t>WorldCat</a:t>
            </a:r>
            <a:r>
              <a:rPr sz="3200">
                <a:sym typeface="+mn-ea"/>
              </a:rPr>
              <a:t>（</a:t>
            </a:r>
            <a:r>
              <a:rPr lang="en-US" altLang="zh-CN" sz="3200">
                <a:sym typeface="+mn-ea"/>
              </a:rPr>
              <a:t>2</a:t>
            </a:r>
            <a:r>
              <a:rPr sz="3200">
                <a:sym typeface="+mn-ea"/>
              </a:rPr>
              <a:t>）高级检索</a:t>
            </a:r>
            <a:endParaRPr lang="zh-CN" altLang="en-US" sz="3200"/>
          </a:p>
        </p:txBody>
      </p:sp>
      <p:sp>
        <p:nvSpPr>
          <p:cNvPr id="5" name="装饰  3"/>
          <p:cNvSpPr>
            <a:spLocks noGrp="1"/>
          </p:cNvSpPr>
          <p:nvPr>
            <p:ph type="body" idx="16394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6" name="装饰  4"/>
          <p:cNvSpPr>
            <a:spLocks noGrp="1"/>
          </p:cNvSpPr>
          <p:nvPr>
            <p:ph type="body" idx="16395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9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01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7"/>
            <p:custDataLst>
              <p:tags r:id="rId5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高级搜索功能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88"/>
            <p:custDataLst>
              <p:tags r:id="rId6"/>
            </p:custDataLst>
          </p:nvPr>
        </p:nvSpPr>
        <p:spPr/>
        <p:txBody>
          <a:bodyPr>
            <a:normAutofit lnSpcReduction="10000"/>
          </a:bodyPr>
          <a:p>
            <a:r>
              <a:rPr lang="zh-CN" altLang="en-US"/>
              <a:t>提供作者、ISBN等字段，支持以及、或者、不是组合检索词，精确控制范围，星号和问号用于截词检索。</a:t>
            </a:r>
            <a:endParaRPr lang="zh-CN" altLang="en-US"/>
          </a:p>
        </p:txBody>
      </p:sp>
      <p:sp>
        <p:nvSpPr>
          <p:cNvPr id="10" name="装饰  8"/>
          <p:cNvSpPr>
            <a:spLocks noGrp="1"/>
          </p:cNvSpPr>
          <p:nvPr>
            <p:ph type="body" idx="16396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2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02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90"/>
            <p:custDataLst>
              <p:tags r:id="rId9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检索结果处理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6391"/>
            <p:custDataLst>
              <p:tags r:id="rId10"/>
            </p:custDataLst>
          </p:nvPr>
        </p:nvSpPr>
        <p:spPr/>
        <p:txBody>
          <a:bodyPr>
            <a:normAutofit lnSpcReduction="10000"/>
          </a:bodyPr>
          <a:p>
            <a:r>
              <a:rPr lang="zh-CN" altLang="en-US"/>
              <a:t>结果可按相关度、出版年份等排序，支持资料类型、语种筛选，功能包括保存历史、导出信息、生成引文及分享。</a:t>
            </a:r>
            <a:endParaRPr lang="zh-CN" altLang="en-US"/>
          </a:p>
        </p:txBody>
      </p:sp>
      <p:pic>
        <p:nvPicPr>
          <p:cNvPr id="786520532" name="图片 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01955" y="1950720"/>
            <a:ext cx="6549390" cy="2214245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1099185" y="4343083"/>
            <a:ext cx="5080000" cy="296545"/>
          </a:xfrm>
          <a:prstGeom prst="rect">
            <a:avLst/>
          </a:prstGeom>
        </p:spPr>
        <p:txBody>
          <a:bodyPr>
            <a:spAutoFit/>
          </a:bodyPr>
          <a:p>
            <a:pPr marL="0" indent="228600" algn="ctr" defTabSz="266700">
              <a:lnSpc>
                <a:spcPts val="16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高级搜索页面</a:t>
            </a:r>
            <a:endParaRPr lang="zh-CN" altLang="en-US" sz="1600">
              <a:latin typeface="Times New Roman" panose="02020603050405020304"/>
              <a:ea typeface="宋体" panose="02010600030101010101" pitchFamily="2" charset="-122"/>
            </a:endParaRPr>
          </a:p>
        </p:txBody>
      </p:sp>
    </p:spTree>
    <p:custDataLst>
      <p:tags r:id="rId12"/>
    </p:custData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"/>
          <p:cNvSpPr>
            <a:spLocks noGrp="1"/>
          </p:cNvSpPr>
          <p:nvPr>
            <p:ph type="title" idx="16388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工具书及检索方法</a:t>
            </a:r>
            <a:endParaRPr lang="zh-CN" altLang="en-US"/>
          </a:p>
        </p:txBody>
      </p:sp>
      <p:sp>
        <p:nvSpPr>
          <p:cNvPr id="3" name="节编号"/>
          <p:cNvSpPr>
            <a:spLocks noGrp="1"/>
          </p:cNvSpPr>
          <p:nvPr>
            <p:ph type="body" idx="16389"/>
            <p:custDataLst>
              <p:tags r:id="rId2"/>
            </p:custDataLst>
          </p:nvPr>
        </p:nvSpPr>
        <p:spPr/>
        <p:txBody>
          <a:bodyPr/>
          <a:p>
            <a:r>
              <a:rPr lang="en-US" altLang="zh-CN"/>
              <a:t>3.4</a:t>
            </a:r>
            <a:endParaRPr lang="en-US" altLang="zh-CN"/>
          </a:p>
        </p:txBody>
      </p:sp>
    </p:spTree>
    <p:custDataLst>
      <p:tags r:id="rId3"/>
    </p:custData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3.4 </a:t>
            </a:r>
            <a:r>
              <a:rPr lang="zh-CN" altLang="en-US"/>
              <a:t>工具书及检索方法</a:t>
            </a:r>
            <a:endParaRPr lang="zh-CN" altLang="en-US"/>
          </a:p>
        </p:txBody>
      </p:sp>
      <p:pic>
        <p:nvPicPr>
          <p:cNvPr id="3" name="内容占位符 2" descr="a20f9e87-e4a3-11f0-bb97-5a0965a49f14"/>
          <p:cNvPicPr>
            <a:picLocks noChangeAspect="1"/>
          </p:cNvPicPr>
          <p:nvPr>
            <p:ph idx="16390"/>
            <p:custDataLst>
              <p:tags r:id="rId2"/>
            </p:custDataLst>
          </p:nvPr>
        </p:nvPicPr>
        <p:blipFill>
          <a:blip r:embed="rId3"/>
          <a:srcRect t="529" b="529"/>
          <a:stretch>
            <a:fillRect/>
          </a:stretch>
        </p:blipFill>
        <p:spPr>
          <a:xfrm>
            <a:off x="609600" y="2794000"/>
            <a:ext cx="10972800" cy="3454400"/>
          </a:xfrm>
          <a:custGeom>
            <a:avLst/>
            <a:gdLst>
              <a:gd name="connisteX0" fmla="*/ 0 w 10972800"/>
              <a:gd name="connsiteY0" fmla="*/ 203200 h 3454400"/>
              <a:gd name="connisteX1" fmla="*/ 203200 w 10972800"/>
              <a:gd name="connsiteY1" fmla="*/ 0 h 3454400"/>
              <a:gd name="connisteX2" fmla="*/ 10769600 w 10972800"/>
              <a:gd name="connsiteY2" fmla="*/ 0 h 3454400"/>
              <a:gd name="connisteX3" fmla="*/ 10972800 w 10972800"/>
              <a:gd name="connsiteY3" fmla="*/ 203200 h 3454400"/>
              <a:gd name="connisteX4" fmla="*/ 10972800 w 10972800"/>
              <a:gd name="connsiteY4" fmla="*/ 3251200 h 3454400"/>
              <a:gd name="connisteX5" fmla="*/ 10769600 w 10972800"/>
              <a:gd name="connsiteY5" fmla="*/ 3454400 h 3454400"/>
              <a:gd name="connisteX6" fmla="*/ 203200 w 10972800"/>
              <a:gd name="connsiteY6" fmla="*/ 3454400 h 3454400"/>
              <a:gd name="connisteX7" fmla="*/ 0 w 10972800"/>
              <a:gd name="connsiteY7" fmla="*/ 3251200 h 3454400"/>
              <a:gd name="connisteX8" fmla="*/ 0 w 10972800"/>
              <a:gd name="connsiteY8" fmla="*/ 203200 h 345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345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3251200"/>
                </a:lnTo>
                <a:cubicBezTo>
                  <a:pt x="10972800" y="3363424"/>
                  <a:pt x="10881824" y="3454400"/>
                  <a:pt x="10769600" y="3454400"/>
                </a:cubicBezTo>
                <a:lnTo>
                  <a:pt x="203200" y="3454400"/>
                </a:lnTo>
                <a:cubicBezTo>
                  <a:pt x="90976" y="3454400"/>
                  <a:pt x="0" y="3363424"/>
                  <a:pt x="0" y="32512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4" name="装饰  2"/>
          <p:cNvSpPr>
            <a:spLocks noGrp="1"/>
          </p:cNvSpPr>
          <p:nvPr>
            <p:ph type="body" idx="16391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工具书基本功能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提供权威信息，涵盖广泛领域，支持深度学习与研究。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392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8"/>
            <p:custDataLst>
              <p:tags r:id="rId8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检索方法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9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关键词搜索，目录浏览，索引查阅，智能推荐提高效率。</a:t>
            </a:r>
            <a:endParaRPr lang="zh-CN" altLang="en-US"/>
          </a:p>
        </p:txBody>
      </p:sp>
    </p:spTree>
    <p:custDataLst>
      <p:tags r:id="rId10"/>
    </p:custData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>
          <a:xfrm>
            <a:off x="457200" y="354965"/>
            <a:ext cx="2667000" cy="1413510"/>
          </a:xfrm>
        </p:spPr>
        <p:txBody>
          <a:bodyPr>
            <a:normAutofit/>
          </a:bodyPr>
          <a:p>
            <a:r>
              <a:rPr lang="en-US" altLang="zh-CN" sz="3300"/>
              <a:t>3.4.1 </a:t>
            </a:r>
            <a:r>
              <a:rPr lang="zh-CN" altLang="en-US" sz="3300"/>
              <a:t>工具书的源流与功能</a:t>
            </a:r>
            <a:endParaRPr lang="zh-CN" altLang="en-US" sz="3300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1.</a:t>
            </a:r>
            <a:r>
              <a:rPr lang="zh-CN" altLang="en-US"/>
              <a:t>工具书的源流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3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5" name="图片占位符 4" descr="a2a4d838-e4a3-11f0-aea7-ca15f9365d3b"/>
          <p:cNvPicPr>
            <a:picLocks noChangeAspect="1"/>
          </p:cNvPicPr>
          <p:nvPr>
            <p:ph type="pic" idx="16394"/>
            <p:custDataLst>
              <p:tags r:id="rId4"/>
            </p:custDataLst>
          </p:nvPr>
        </p:nvPicPr>
        <p:blipFill>
          <a:blip r:embed="rId5"/>
          <a:srcRect l="2520" r="2520"/>
          <a:stretch>
            <a:fillRect/>
          </a:stretch>
        </p:blipFill>
        <p:spPr>
          <a:xfrm>
            <a:off x="3581400" y="609600"/>
            <a:ext cx="2463800" cy="2997200"/>
          </a:xfrm>
          <a:custGeom>
            <a:avLst/>
            <a:gdLst>
              <a:gd name="connisteX0" fmla="*/ 0 w 2463800"/>
              <a:gd name="connsiteY0" fmla="*/ 203200 h 2997200"/>
              <a:gd name="connisteX1" fmla="*/ 203200 w 2463800"/>
              <a:gd name="connsiteY1" fmla="*/ 0 h 2997200"/>
              <a:gd name="connisteX2" fmla="*/ 2260600 w 2463800"/>
              <a:gd name="connsiteY2" fmla="*/ 0 h 2997200"/>
              <a:gd name="connisteX3" fmla="*/ 2463800 w 2463800"/>
              <a:gd name="connsiteY3" fmla="*/ 203200 h 2997200"/>
              <a:gd name="connisteX4" fmla="*/ 2463800 w 2463800"/>
              <a:gd name="connsiteY4" fmla="*/ 2997200 h 2997200"/>
              <a:gd name="connisteX5" fmla="*/ 0 w 2463800"/>
              <a:gd name="connsiteY5" fmla="*/ 2997200 h 2997200"/>
              <a:gd name="connisteX6" fmla="*/ 0 w 2463800"/>
              <a:gd name="connsiteY6" fmla="*/ 203200 h 299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463800" h="2997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260600" y="0"/>
                </a:lnTo>
                <a:cubicBezTo>
                  <a:pt x="2372824" y="0"/>
                  <a:pt x="2463800" y="90976"/>
                  <a:pt x="2463800" y="203200"/>
                </a:cubicBezTo>
                <a:lnTo>
                  <a:pt x="2463800" y="2997200"/>
                </a:lnTo>
                <a:lnTo>
                  <a:pt x="0" y="2997200"/>
                </a:ln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工具书起源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7"/>
            </p:custDataLst>
          </p:nvPr>
        </p:nvSpPr>
        <p:spPr/>
        <p:txBody>
          <a:bodyPr>
            <a:normAutofit/>
          </a:bodyPr>
          <a:p>
            <a:r>
              <a:rPr lang="zh-CN" altLang="en-US" sz="1400"/>
              <a:t>源于知识梳理和快速检索需求，最早可追溯至西汉《尔雅》，开启训诂学，提供古文献解释。</a:t>
            </a:r>
            <a:endParaRPr lang="zh-CN" altLang="en-US" sz="1400"/>
          </a:p>
        </p:txBody>
      </p:sp>
      <p:sp>
        <p:nvSpPr>
          <p:cNvPr id="8" name="装饰  6"/>
          <p:cNvSpPr>
            <a:spLocks noGrp="1"/>
          </p:cNvSpPr>
          <p:nvPr>
            <p:ph type="body" idx="16395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9" name="图片占位符 8" descr="a2a4d7d9-e4a3-11f0-aea7-ca15f9365d3b"/>
          <p:cNvPicPr>
            <a:picLocks noChangeAspect="1"/>
          </p:cNvPicPr>
          <p:nvPr>
            <p:ph type="pic" idx="16396"/>
            <p:custDataLst>
              <p:tags r:id="rId9"/>
            </p:custDataLst>
          </p:nvPr>
        </p:nvPicPr>
        <p:blipFill>
          <a:blip r:embed="rId10"/>
          <a:srcRect r="248" b="19101"/>
          <a:stretch>
            <a:fillRect/>
          </a:stretch>
        </p:blipFill>
        <p:spPr>
          <a:xfrm>
            <a:off x="6350000" y="609600"/>
            <a:ext cx="2463800" cy="2997200"/>
          </a:xfrm>
          <a:custGeom>
            <a:avLst/>
            <a:gdLst>
              <a:gd name="connisteX0" fmla="*/ 0 w 2463800"/>
              <a:gd name="connsiteY0" fmla="*/ 203200 h 2997200"/>
              <a:gd name="connisteX1" fmla="*/ 203200 w 2463800"/>
              <a:gd name="connsiteY1" fmla="*/ 0 h 2997200"/>
              <a:gd name="connisteX2" fmla="*/ 2260600 w 2463800"/>
              <a:gd name="connsiteY2" fmla="*/ 0 h 2997200"/>
              <a:gd name="connisteX3" fmla="*/ 2463800 w 2463800"/>
              <a:gd name="connsiteY3" fmla="*/ 203200 h 2997200"/>
              <a:gd name="connisteX4" fmla="*/ 2463800 w 2463800"/>
              <a:gd name="connsiteY4" fmla="*/ 2997200 h 2997200"/>
              <a:gd name="connisteX5" fmla="*/ 0 w 2463800"/>
              <a:gd name="connsiteY5" fmla="*/ 2997200 h 2997200"/>
              <a:gd name="connisteX6" fmla="*/ 0 w 2463800"/>
              <a:gd name="connsiteY6" fmla="*/ 203200 h 299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463800" h="2997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260600" y="0"/>
                </a:lnTo>
                <a:cubicBezTo>
                  <a:pt x="2372824" y="0"/>
                  <a:pt x="2463800" y="90976"/>
                  <a:pt x="2463800" y="203200"/>
                </a:cubicBezTo>
                <a:lnTo>
                  <a:pt x="2463800" y="2997200"/>
                </a:lnTo>
                <a:lnTo>
                  <a:pt x="0" y="2997200"/>
                </a:ln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1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工具书发展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0"/>
            <p:custDataLst>
              <p:tags r:id="rId12"/>
            </p:custDataLst>
          </p:nvPr>
        </p:nvSpPr>
        <p:spPr/>
        <p:txBody>
          <a:bodyPr>
            <a:normAutofit fontScale="90000" lnSpcReduction="20000"/>
          </a:bodyPr>
          <a:p>
            <a:r>
              <a:rPr lang="zh-CN" altLang="en-US"/>
              <a:t>从《说文解字》首部系统字典，到中古类书如《艺文类聚》、《太平御览》，采用分类编排，便于查找引用，保存大量文献。</a:t>
            </a:r>
            <a:endParaRPr lang="zh-CN" altLang="en-US"/>
          </a:p>
        </p:txBody>
      </p:sp>
      <p:sp>
        <p:nvSpPr>
          <p:cNvPr id="12" name="装饰  0"/>
          <p:cNvSpPr>
            <a:spLocks noGrp="1"/>
          </p:cNvSpPr>
          <p:nvPr>
            <p:ph type="body" idx="16397"/>
            <p:custDataLst>
              <p:tags r:id="rId1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13" name="图片占位符 12" descr="a2a4db00-e4a3-11f0-aea7-ca15f9365d3b"/>
          <p:cNvPicPr>
            <a:picLocks noChangeAspect="1"/>
          </p:cNvPicPr>
          <p:nvPr>
            <p:ph type="pic" idx="16398"/>
            <p:custDataLst>
              <p:tags r:id="rId14"/>
            </p:custDataLst>
          </p:nvPr>
        </p:nvPicPr>
        <p:blipFill>
          <a:blip r:embed="rId15"/>
          <a:srcRect t="9450" b="9450"/>
          <a:stretch>
            <a:fillRect/>
          </a:stretch>
        </p:blipFill>
        <p:spPr>
          <a:xfrm>
            <a:off x="9118600" y="609600"/>
            <a:ext cx="2463800" cy="2997200"/>
          </a:xfrm>
          <a:custGeom>
            <a:avLst/>
            <a:gdLst>
              <a:gd name="connisteX0" fmla="*/ 0 w 2463800"/>
              <a:gd name="connsiteY0" fmla="*/ 203200 h 2997200"/>
              <a:gd name="connisteX1" fmla="*/ 203200 w 2463800"/>
              <a:gd name="connsiteY1" fmla="*/ 0 h 2997200"/>
              <a:gd name="connisteX2" fmla="*/ 2260600 w 2463800"/>
              <a:gd name="connsiteY2" fmla="*/ 0 h 2997200"/>
              <a:gd name="connisteX3" fmla="*/ 2463800 w 2463800"/>
              <a:gd name="connsiteY3" fmla="*/ 203200 h 2997200"/>
              <a:gd name="connisteX4" fmla="*/ 2463800 w 2463800"/>
              <a:gd name="connsiteY4" fmla="*/ 2997200 h 2997200"/>
              <a:gd name="connisteX5" fmla="*/ 0 w 2463800"/>
              <a:gd name="connsiteY5" fmla="*/ 2997200 h 2997200"/>
              <a:gd name="connisteX6" fmla="*/ 0 w 2463800"/>
              <a:gd name="connsiteY6" fmla="*/ 203200 h 299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463800" h="2997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260600" y="0"/>
                </a:lnTo>
                <a:cubicBezTo>
                  <a:pt x="2372824" y="0"/>
                  <a:pt x="2463800" y="90976"/>
                  <a:pt x="2463800" y="203200"/>
                </a:cubicBezTo>
                <a:lnTo>
                  <a:pt x="2463800" y="2997200"/>
                </a:lnTo>
                <a:lnTo>
                  <a:pt x="0" y="2997200"/>
                </a:ln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14" name="文本占位符 13"/>
          <p:cNvSpPr>
            <a:spLocks noGrp="1"/>
          </p:cNvSpPr>
          <p:nvPr>
            <p:ph type="body" idx="16391"/>
            <p:custDataLst>
              <p:tags r:id="rId1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近现代工具书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92"/>
            <p:custDataLst>
              <p:tags r:id="rId17"/>
            </p:custDataLst>
          </p:nvPr>
        </p:nvSpPr>
        <p:spPr/>
        <p:txBody>
          <a:bodyPr>
            <a:normAutofit fontScale="90000" lnSpcReduction="10000"/>
          </a:bodyPr>
          <a:p>
            <a:r>
              <a:rPr lang="zh-CN" altLang="en-US"/>
              <a:t>知识扩张与社会需求推动，《辞海》、《中华百科全书》等综合性工具书体现系统性和权威性，专业性工具书支持各领域研究。</a:t>
            </a:r>
            <a:endParaRPr lang="zh-CN" altLang="en-US"/>
          </a:p>
        </p:txBody>
      </p:sp>
    </p:spTree>
    <p:custDataLst>
      <p:tags r:id="rId18"/>
    </p:custData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 sz="3300"/>
              <a:t>3.4.1 </a:t>
            </a:r>
            <a:r>
              <a:rPr lang="zh-CN" altLang="en-US" sz="3300"/>
              <a:t>工具书的源流与功能</a:t>
            </a:r>
            <a:endParaRPr lang="zh-CN" altLang="en-US" sz="3300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>
          <a:xfrm>
            <a:off x="609600" y="2057400"/>
            <a:ext cx="3429000" cy="539750"/>
          </a:xfrm>
        </p:spPr>
        <p:txBody>
          <a:bodyPr>
            <a:normAutofit/>
          </a:bodyPr>
          <a:p>
            <a:r>
              <a:rPr lang="en-US" altLang="zh-CN"/>
              <a:t>2. </a:t>
            </a:r>
            <a:r>
              <a:rPr lang="zh-CN" altLang="en-US"/>
              <a:t>工具书的功能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2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装饰  3"/>
          <p:cNvSpPr>
            <a:spLocks noGrp="1"/>
          </p:cNvSpPr>
          <p:nvPr>
            <p:ph type="body" idx="16393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15" name="图片占位符 14"/>
          <p:cNvPicPr/>
          <p:nvPr>
            <p:ph type="pic" idx="16391"/>
            <p:custDataLst>
              <p:tags r:id="rId5"/>
            </p:custDataLst>
          </p:nvPr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899150" y="1651000"/>
            <a:ext cx="812800" cy="812800"/>
          </a:xfrm>
          <a:prstGeom prst="rect">
            <a:avLst/>
          </a:prstGeom>
        </p:spPr>
      </p:pic>
      <p:sp>
        <p:nvSpPr>
          <p:cNvPr id="7" name="文本占位符 6"/>
          <p:cNvSpPr>
            <a:spLocks noGrp="1"/>
          </p:cNvSpPr>
          <p:nvPr>
            <p:ph type="body" idx="16387"/>
            <p:custDataLst>
              <p:tags r:id="rId8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工具书功能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8"/>
            <p:custDataLst>
              <p:tags r:id="rId9"/>
            </p:custDataLst>
          </p:nvPr>
        </p:nvSpPr>
        <p:spPr/>
        <p:txBody>
          <a:bodyPr>
            <a:normAutofit lnSpcReduction="10000"/>
          </a:bodyPr>
          <a:p>
            <a:r>
              <a:rPr lang="zh-CN" altLang="en-US"/>
              <a:t>检索功能快速准确查找信息，解释功能权威详实阐释概念，参考功能支持学习研究实践，知识功能系统化整理科学呈现，规范功能确立统一学术标准。</a:t>
            </a:r>
            <a:endParaRPr lang="zh-CN" altLang="en-US"/>
          </a:p>
        </p:txBody>
      </p:sp>
      <p:sp>
        <p:nvSpPr>
          <p:cNvPr id="9" name="装饰  7"/>
          <p:cNvSpPr>
            <a:spLocks noGrp="1"/>
          </p:cNvSpPr>
          <p:nvPr>
            <p:ph type="body" idx="16395"/>
            <p:custDataLst>
              <p:tags r:id="rId10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0" name="装饰  8"/>
          <p:cNvSpPr>
            <a:spLocks noGrp="1"/>
          </p:cNvSpPr>
          <p:nvPr>
            <p:ph type="body" idx="16396"/>
            <p:custDataLst>
              <p:tags r:id="rId11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14" name="图片占位符 13"/>
          <p:cNvPicPr/>
          <p:nvPr>
            <p:ph type="pic" idx="16394"/>
            <p:custDataLst>
              <p:tags r:id="rId12"/>
            </p:custDataLst>
          </p:nvPr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9518650" y="1651000"/>
            <a:ext cx="812800" cy="812800"/>
          </a:xfrm>
          <a:prstGeom prst="rect">
            <a:avLst/>
          </a:prstGeom>
        </p:spPr>
      </p:pic>
      <p:sp>
        <p:nvSpPr>
          <p:cNvPr id="12" name="文本占位符 11"/>
          <p:cNvSpPr>
            <a:spLocks noGrp="1"/>
          </p:cNvSpPr>
          <p:nvPr>
            <p:ph type="body" idx="16389"/>
            <p:custDataLst>
              <p:tags r:id="rId15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（</a:t>
            </a:r>
            <a:r>
              <a:rPr lang="en-US" altLang="zh-CN"/>
              <a:t>1</a:t>
            </a:r>
            <a:r>
              <a:rPr lang="zh-CN" altLang="en-US"/>
              <a:t>）</a:t>
            </a:r>
            <a:r>
              <a:rPr lang="zh-CN" altLang="en-US"/>
              <a:t>检索方法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6390"/>
            <p:custDataLst>
              <p:tags r:id="rId1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工具书采用字顺、分类、主题检索，辅以交叉参见，提高查找效率和准确性。</a:t>
            </a:r>
            <a:endParaRPr lang="zh-CN" altLang="en-US"/>
          </a:p>
        </p:txBody>
      </p:sp>
    </p:spTree>
    <p:custDataLst>
      <p:tags r:id="rId17"/>
    </p:custData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>
          <a:xfrm>
            <a:off x="609600" y="533400"/>
            <a:ext cx="2807335" cy="1828800"/>
          </a:xfrm>
        </p:spPr>
        <p:txBody>
          <a:bodyPr>
            <a:normAutofit/>
          </a:bodyPr>
          <a:p>
            <a:r>
              <a:rPr lang="en-US" altLang="zh-CN" sz="3300"/>
              <a:t>3.4.2 </a:t>
            </a:r>
            <a:r>
              <a:rPr lang="zh-CN" altLang="en-US" sz="3300"/>
              <a:t>工具书的排检方法</a:t>
            </a:r>
            <a:endParaRPr lang="zh-CN" altLang="en-US" sz="3300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工具书的排检方法是保证其使用效率的关键所在。下面介绍几种常见的排检方法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3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14" name="图片占位符 13"/>
          <p:cNvPicPr/>
          <p:nvPr>
            <p:ph type="pic" idx="16394"/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373245" y="1498600"/>
            <a:ext cx="1219200" cy="1219200"/>
          </a:xfrm>
          <a:prstGeom prst="rect">
            <a:avLst/>
          </a:prstGeom>
        </p:spPr>
      </p:pic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7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1.</a:t>
            </a:r>
            <a:r>
              <a:rPr lang="zh-CN" altLang="en-US"/>
              <a:t>字顺排检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8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字顺排检是基础检索方法，包括拼音排检（按拼音字母顺序，适合熟悉拼音者）和笔画排检（按笔画数、部首等，便利不熟悉拼音者）。</a:t>
            </a:r>
            <a:endParaRPr lang="zh-CN" altLang="en-US"/>
          </a:p>
        </p:txBody>
      </p:sp>
      <p:pic>
        <p:nvPicPr>
          <p:cNvPr id="16" name="图片占位符 15"/>
          <p:cNvPicPr/>
          <p:nvPr>
            <p:ph type="pic" idx="16395"/>
            <p:custDataLst>
              <p:tags r:id="rId9"/>
            </p:custDataLst>
          </p:nvPr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972300" y="1498600"/>
            <a:ext cx="1219200" cy="1219200"/>
          </a:xfrm>
          <a:prstGeom prst="rect">
            <a:avLst/>
          </a:prstGeom>
        </p:spPr>
      </p:pic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12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2.</a:t>
            </a:r>
            <a:r>
              <a:rPr lang="zh-CN" altLang="en-US"/>
              <a:t>分类排检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90"/>
            <p:custDataLst>
              <p:tags r:id="rId13"/>
            </p:custDataLst>
          </p:nvPr>
        </p:nvSpPr>
        <p:spPr/>
        <p:txBody>
          <a:bodyPr>
            <a:normAutofit lnSpcReduction="10000"/>
          </a:bodyPr>
          <a:p>
            <a:r>
              <a:rPr lang="zh-CN" altLang="en-US" sz="1400"/>
              <a:t>分类排检是系统性检索方法，含学科分类（按现代学科体系细分）和主题分类（据概念类目、专题特征归类，建逻辑关联）。</a:t>
            </a:r>
            <a:endParaRPr lang="zh-CN" altLang="en-US" sz="1400"/>
          </a:p>
        </p:txBody>
      </p:sp>
      <p:pic>
        <p:nvPicPr>
          <p:cNvPr id="15" name="图片占位符 14"/>
          <p:cNvPicPr/>
          <p:nvPr>
            <p:ph type="pic" idx="16396"/>
            <p:custDataLst>
              <p:tags r:id="rId14"/>
            </p:custDataLst>
          </p:nvPr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9571355" y="1498600"/>
            <a:ext cx="1219200" cy="1219200"/>
          </a:xfrm>
          <a:prstGeom prst="rect">
            <a:avLst/>
          </a:prstGeom>
        </p:spPr>
      </p:pic>
      <p:sp>
        <p:nvSpPr>
          <p:cNvPr id="12" name="文本占位符 11"/>
          <p:cNvSpPr>
            <a:spLocks noGrp="1"/>
          </p:cNvSpPr>
          <p:nvPr>
            <p:ph type="body" idx="16391"/>
            <p:custDataLst>
              <p:tags r:id="rId17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3.</a:t>
            </a:r>
            <a:r>
              <a:rPr lang="zh-CN" altLang="en-US"/>
              <a:t>综合排检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6392"/>
            <p:custDataLst>
              <p:tags r:id="rId18"/>
            </p:custDataLst>
          </p:nvPr>
        </p:nvSpPr>
        <p:spPr/>
        <p:txBody>
          <a:bodyPr>
            <a:normAutofit/>
          </a:bodyPr>
          <a:p>
            <a:r>
              <a:rPr lang="zh-CN" altLang="en-US" sz="1400"/>
              <a:t>综合排检系统通过篇名、主题、著者等索引，结合“参见”提示、交叉引用及关键词检索提供全方位检索服务。</a:t>
            </a:r>
            <a:endParaRPr lang="zh-CN" altLang="en-US" sz="1400"/>
          </a:p>
        </p:txBody>
      </p:sp>
    </p:spTree>
    <p:custDataLst>
      <p:tags r:id="rId19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"/>
          <p:cNvSpPr>
            <a:spLocks noGrp="1"/>
          </p:cNvSpPr>
          <p:nvPr>
            <p:ph type="title" idx="16388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图书信息基础知识</a:t>
            </a:r>
            <a:endParaRPr lang="zh-CN" altLang="en-US"/>
          </a:p>
        </p:txBody>
      </p:sp>
      <p:sp>
        <p:nvSpPr>
          <p:cNvPr id="3" name="节编号"/>
          <p:cNvSpPr>
            <a:spLocks noGrp="1"/>
          </p:cNvSpPr>
          <p:nvPr>
            <p:ph type="body" idx="16389"/>
            <p:custDataLst>
              <p:tags r:id="rId2"/>
            </p:custDataLst>
          </p:nvPr>
        </p:nvSpPr>
        <p:spPr/>
        <p:txBody>
          <a:bodyPr/>
          <a:p>
            <a:r>
              <a:rPr lang="en-US" altLang="zh-CN"/>
              <a:t>3.1</a:t>
            </a:r>
            <a:endParaRPr lang="en-US" altLang="zh-CN"/>
          </a:p>
        </p:txBody>
      </p:sp>
    </p:spTree>
    <p:custDataLst>
      <p:tags r:id="rId3"/>
    </p:custData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3.4.2  </a:t>
            </a:r>
            <a:r>
              <a:rPr lang="zh-CN" altLang="en-US"/>
              <a:t>工具书的排检方法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4. </a:t>
            </a:r>
            <a:r>
              <a:rPr lang="zh-CN" altLang="en-US"/>
              <a:t>数字化排检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2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装饰  3"/>
          <p:cNvSpPr>
            <a:spLocks noGrp="1"/>
          </p:cNvSpPr>
          <p:nvPr>
            <p:ph type="body" idx="16393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14" name="图片占位符 13"/>
          <p:cNvPicPr/>
          <p:nvPr>
            <p:ph type="pic" idx="16391"/>
            <p:custDataLst>
              <p:tags r:id="rId5"/>
            </p:custDataLst>
          </p:nvPr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899150" y="1371600"/>
            <a:ext cx="812800" cy="812800"/>
          </a:xfrm>
          <a:prstGeom prst="rect">
            <a:avLst/>
          </a:prstGeom>
        </p:spPr>
      </p:pic>
      <p:sp>
        <p:nvSpPr>
          <p:cNvPr id="7" name="文本占位符 6"/>
          <p:cNvSpPr>
            <a:spLocks noGrp="1"/>
          </p:cNvSpPr>
          <p:nvPr>
            <p:ph type="body" idx="16387"/>
            <p:custDataLst>
              <p:tags r:id="rId8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数字化排检方法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8"/>
            <p:custDataLst>
              <p:tags r:id="rId9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现代工具书特征，支持关键词搜索、模糊匹配，提供智能推荐，提升检索效率与准确性。</a:t>
            </a:r>
            <a:endParaRPr lang="zh-CN" altLang="en-US"/>
          </a:p>
        </p:txBody>
      </p:sp>
      <p:sp>
        <p:nvSpPr>
          <p:cNvPr id="9" name="装饰  7"/>
          <p:cNvSpPr>
            <a:spLocks noGrp="1"/>
          </p:cNvSpPr>
          <p:nvPr>
            <p:ph type="body" idx="16395"/>
            <p:custDataLst>
              <p:tags r:id="rId10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0" name="装饰  8"/>
          <p:cNvSpPr>
            <a:spLocks noGrp="1"/>
          </p:cNvSpPr>
          <p:nvPr>
            <p:ph type="body" idx="16396"/>
            <p:custDataLst>
              <p:tags r:id="rId11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15" name="图片占位符 14"/>
          <p:cNvPicPr/>
          <p:nvPr>
            <p:ph type="pic" idx="16394"/>
            <p:custDataLst>
              <p:tags r:id="rId12"/>
            </p:custDataLst>
          </p:nvPr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9518650" y="1371600"/>
            <a:ext cx="812800" cy="812800"/>
          </a:xfrm>
          <a:prstGeom prst="rect">
            <a:avLst/>
          </a:prstGeom>
        </p:spPr>
      </p:pic>
      <p:sp>
        <p:nvSpPr>
          <p:cNvPr id="12" name="文本占位符 11"/>
          <p:cNvSpPr>
            <a:spLocks noGrp="1"/>
          </p:cNvSpPr>
          <p:nvPr>
            <p:ph type="body" idx="16389"/>
            <p:custDataLst>
              <p:tags r:id="rId15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在线检索系统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6390"/>
            <p:custDataLst>
              <p:tags r:id="rId1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利用数据库技术与超链接导航，实现多维度信息筛选和快速定位，增强工具书使用便捷性与效率。</a:t>
            </a:r>
            <a:endParaRPr lang="zh-CN" altLang="en-US"/>
          </a:p>
        </p:txBody>
      </p:sp>
    </p:spTree>
    <p:custDataLst>
      <p:tags r:id="rId17"/>
    </p:custData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>
          <a:xfrm>
            <a:off x="609600" y="533400"/>
            <a:ext cx="2718435" cy="1828800"/>
          </a:xfrm>
        </p:spPr>
        <p:txBody>
          <a:bodyPr>
            <a:normAutofit/>
          </a:bodyPr>
          <a:p>
            <a:r>
              <a:rPr lang="en-US" altLang="zh-CN" sz="3300"/>
              <a:t>3.4.3 </a:t>
            </a:r>
            <a:r>
              <a:rPr lang="zh-CN" altLang="en-US" sz="3300"/>
              <a:t>工具书的分类及应用</a:t>
            </a:r>
            <a:endParaRPr lang="zh-CN" altLang="en-US" sz="3300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工具书按照其性质和功能可以分为多个类型，每种类型都有其特定的应用领域和使用方法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7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5" name="图片占位符 4" descr="a515f20e-e4a3-11f0-abb4-c6108136f9dc"/>
          <p:cNvPicPr>
            <a:picLocks noChangeAspect="1"/>
          </p:cNvPicPr>
          <p:nvPr>
            <p:ph type="pic" idx="16398"/>
            <p:custDataLst>
              <p:tags r:id="rId4"/>
            </p:custDataLst>
          </p:nvPr>
        </p:nvPicPr>
        <p:blipFill>
          <a:blip r:embed="rId5"/>
          <a:srcRect/>
          <a:stretch>
            <a:fillRect/>
          </a:stretch>
        </p:blipFill>
        <p:spPr>
          <a:xfrm>
            <a:off x="3886200" y="1041400"/>
            <a:ext cx="914400" cy="914400"/>
          </a:xfrm>
          <a:custGeom>
            <a:avLst/>
            <a:gdLst>
              <a:gd name="connisteX0" fmla="*/ 0 w 914400"/>
              <a:gd name="connsiteY0" fmla="*/ 457200 h 914400"/>
              <a:gd name="connisteX1" fmla="*/ 457200 w 914400"/>
              <a:gd name="connsiteY1" fmla="*/ 0 h 914400"/>
              <a:gd name="connisteX2" fmla="*/ 457200 w 914400"/>
              <a:gd name="connsiteY2" fmla="*/ 0 h 914400"/>
              <a:gd name="connisteX3" fmla="*/ 914400 w 914400"/>
              <a:gd name="connsiteY3" fmla="*/ 457200 h 914400"/>
              <a:gd name="connisteX4" fmla="*/ 914400 w 914400"/>
              <a:gd name="connsiteY4" fmla="*/ 457200 h 914400"/>
              <a:gd name="connisteX5" fmla="*/ 457200 w 914400"/>
              <a:gd name="connsiteY5" fmla="*/ 914400 h 914400"/>
              <a:gd name="connisteX6" fmla="*/ 457200 w 914400"/>
              <a:gd name="connsiteY6" fmla="*/ 914400 h 914400"/>
              <a:gd name="connisteX7" fmla="*/ 0 w 914400"/>
              <a:gd name="connsiteY7" fmla="*/ 457200 h 914400"/>
              <a:gd name="connisteX8" fmla="*/ 0 w 914400"/>
              <a:gd name="connsiteY8" fmla="*/ 457200 h 91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914400" h="914400">
                <a:moveTo>
                  <a:pt x="0" y="457200"/>
                </a:moveTo>
                <a:cubicBezTo>
                  <a:pt x="0" y="204695"/>
                  <a:pt x="204695" y="0"/>
                  <a:pt x="457200" y="0"/>
                </a:cubicBezTo>
                <a:lnTo>
                  <a:pt x="457200" y="0"/>
                </a:lnTo>
                <a:cubicBezTo>
                  <a:pt x="709705" y="0"/>
                  <a:pt x="914400" y="204695"/>
                  <a:pt x="914400" y="457200"/>
                </a:cubicBezTo>
                <a:lnTo>
                  <a:pt x="914400" y="457200"/>
                </a:lnTo>
                <a:cubicBezTo>
                  <a:pt x="914400" y="709705"/>
                  <a:pt x="709705" y="914400"/>
                  <a:pt x="457200" y="914400"/>
                </a:cubicBezTo>
                <a:lnTo>
                  <a:pt x="457200" y="914400"/>
                </a:lnTo>
                <a:cubicBezTo>
                  <a:pt x="204695" y="914400"/>
                  <a:pt x="0" y="709705"/>
                  <a:pt x="0" y="457200"/>
                </a:cubicBezTo>
                <a:lnTo>
                  <a:pt x="0" y="457200"/>
                </a:lnTo>
                <a:close/>
              </a:path>
            </a:pathLst>
          </a:custGeom>
        </p:spPr>
      </p:pic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1.</a:t>
            </a:r>
            <a:r>
              <a:rPr lang="zh-CN" altLang="en-US"/>
              <a:t>语文类工具书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7"/>
            </p:custDataLst>
          </p:nvPr>
        </p:nvSpPr>
        <p:spPr/>
        <p:txBody>
          <a:bodyPr>
            <a:normAutofit fontScale="70000"/>
          </a:bodyPr>
          <a:p>
            <a:r>
              <a:rPr lang="zh-CN" altLang="en-US"/>
              <a:t>语文类工具书基础且广泛，含词典、字典、术语词典，词典在语言学习等中作用重要，双语词典在国际交流等中不可替代。</a:t>
            </a:r>
            <a:endParaRPr lang="zh-CN" altLang="en-US"/>
          </a:p>
        </p:txBody>
      </p:sp>
      <p:sp>
        <p:nvSpPr>
          <p:cNvPr id="8" name="装饰  6"/>
          <p:cNvSpPr>
            <a:spLocks noGrp="1"/>
          </p:cNvSpPr>
          <p:nvPr>
            <p:ph type="body" idx="16399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9" name="图片占位符 8" descr="a515f4e1-e4a3-11f0-abb4-c6108136f9dc"/>
          <p:cNvPicPr>
            <a:picLocks noChangeAspect="1"/>
          </p:cNvPicPr>
          <p:nvPr>
            <p:ph type="pic" idx="16400"/>
            <p:custDataLst>
              <p:tags r:id="rId9"/>
            </p:custDataLst>
          </p:nvPr>
        </p:nvPicPr>
        <p:blipFill>
          <a:blip r:embed="rId10"/>
          <a:srcRect/>
          <a:stretch>
            <a:fillRect/>
          </a:stretch>
        </p:blipFill>
        <p:spPr>
          <a:xfrm>
            <a:off x="7962900" y="1041400"/>
            <a:ext cx="914400" cy="914400"/>
          </a:xfrm>
          <a:custGeom>
            <a:avLst/>
            <a:gdLst>
              <a:gd name="connisteX0" fmla="*/ 0 w 914400"/>
              <a:gd name="connsiteY0" fmla="*/ 457200 h 914400"/>
              <a:gd name="connisteX1" fmla="*/ 457200 w 914400"/>
              <a:gd name="connsiteY1" fmla="*/ 0 h 914400"/>
              <a:gd name="connisteX2" fmla="*/ 457200 w 914400"/>
              <a:gd name="connsiteY2" fmla="*/ 0 h 914400"/>
              <a:gd name="connisteX3" fmla="*/ 914400 w 914400"/>
              <a:gd name="connsiteY3" fmla="*/ 457200 h 914400"/>
              <a:gd name="connisteX4" fmla="*/ 914400 w 914400"/>
              <a:gd name="connsiteY4" fmla="*/ 457200 h 914400"/>
              <a:gd name="connisteX5" fmla="*/ 457200 w 914400"/>
              <a:gd name="connsiteY5" fmla="*/ 914400 h 914400"/>
              <a:gd name="connisteX6" fmla="*/ 457200 w 914400"/>
              <a:gd name="connsiteY6" fmla="*/ 914400 h 914400"/>
              <a:gd name="connisteX7" fmla="*/ 0 w 914400"/>
              <a:gd name="connsiteY7" fmla="*/ 457200 h 914400"/>
              <a:gd name="connisteX8" fmla="*/ 0 w 914400"/>
              <a:gd name="connsiteY8" fmla="*/ 457200 h 91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914400" h="914400">
                <a:moveTo>
                  <a:pt x="0" y="457200"/>
                </a:moveTo>
                <a:cubicBezTo>
                  <a:pt x="0" y="204695"/>
                  <a:pt x="204695" y="0"/>
                  <a:pt x="457200" y="0"/>
                </a:cubicBezTo>
                <a:lnTo>
                  <a:pt x="457200" y="0"/>
                </a:lnTo>
                <a:cubicBezTo>
                  <a:pt x="709705" y="0"/>
                  <a:pt x="914400" y="204695"/>
                  <a:pt x="914400" y="457200"/>
                </a:cubicBezTo>
                <a:lnTo>
                  <a:pt x="914400" y="457200"/>
                </a:lnTo>
                <a:cubicBezTo>
                  <a:pt x="914400" y="709705"/>
                  <a:pt x="709705" y="914400"/>
                  <a:pt x="457200" y="914400"/>
                </a:cubicBezTo>
                <a:lnTo>
                  <a:pt x="457200" y="914400"/>
                </a:lnTo>
                <a:cubicBezTo>
                  <a:pt x="204695" y="914400"/>
                  <a:pt x="0" y="709705"/>
                  <a:pt x="0" y="457200"/>
                </a:cubicBezTo>
                <a:lnTo>
                  <a:pt x="0" y="457200"/>
                </a:lnTo>
                <a:close/>
              </a:path>
            </a:pathLst>
          </a:custGeom>
        </p:spPr>
      </p:pic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1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2.</a:t>
            </a:r>
            <a:r>
              <a:rPr lang="zh-CN" altLang="en-US"/>
              <a:t>百科类工具书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0"/>
            <p:custDataLst>
              <p:tags r:id="rId12"/>
            </p:custDataLst>
          </p:nvPr>
        </p:nvSpPr>
        <p:spPr/>
        <p:txBody>
          <a:bodyPr>
            <a:normAutofit fontScale="70000"/>
          </a:bodyPr>
          <a:p>
            <a:r>
              <a:rPr lang="zh-CN" altLang="en-US"/>
              <a:t>百科类工具书是系统性知识载体，分综合性和专科两类，在教育、科研、知识普及中起关键作用。</a:t>
            </a:r>
            <a:endParaRPr lang="zh-CN" altLang="en-US"/>
          </a:p>
        </p:txBody>
      </p:sp>
      <p:sp>
        <p:nvSpPr>
          <p:cNvPr id="12" name="装饰  0"/>
          <p:cNvSpPr>
            <a:spLocks noGrp="1"/>
          </p:cNvSpPr>
          <p:nvPr>
            <p:ph type="body" idx="16401"/>
            <p:custDataLst>
              <p:tags r:id="rId1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13" name="图片占位符 12" descr="a515f74f-e4a3-11f0-abb4-c6108136f9dc"/>
          <p:cNvPicPr>
            <a:picLocks noChangeAspect="1"/>
          </p:cNvPicPr>
          <p:nvPr>
            <p:ph type="pic" idx="16402"/>
            <p:custDataLst>
              <p:tags r:id="rId14"/>
            </p:custDataLst>
          </p:nvPr>
        </p:nvPicPr>
        <p:blipFill>
          <a:blip r:embed="rId15"/>
          <a:srcRect/>
          <a:stretch>
            <a:fillRect/>
          </a:stretch>
        </p:blipFill>
        <p:spPr>
          <a:xfrm>
            <a:off x="3886200" y="2971800"/>
            <a:ext cx="914400" cy="914400"/>
          </a:xfrm>
          <a:custGeom>
            <a:avLst/>
            <a:gdLst>
              <a:gd name="connisteX0" fmla="*/ 0 w 914400"/>
              <a:gd name="connsiteY0" fmla="*/ 457200 h 914400"/>
              <a:gd name="connisteX1" fmla="*/ 457200 w 914400"/>
              <a:gd name="connsiteY1" fmla="*/ 0 h 914400"/>
              <a:gd name="connisteX2" fmla="*/ 457200 w 914400"/>
              <a:gd name="connsiteY2" fmla="*/ 0 h 914400"/>
              <a:gd name="connisteX3" fmla="*/ 914400 w 914400"/>
              <a:gd name="connsiteY3" fmla="*/ 457200 h 914400"/>
              <a:gd name="connisteX4" fmla="*/ 914400 w 914400"/>
              <a:gd name="connsiteY4" fmla="*/ 457200 h 914400"/>
              <a:gd name="connisteX5" fmla="*/ 457200 w 914400"/>
              <a:gd name="connsiteY5" fmla="*/ 914400 h 914400"/>
              <a:gd name="connisteX6" fmla="*/ 457200 w 914400"/>
              <a:gd name="connsiteY6" fmla="*/ 914400 h 914400"/>
              <a:gd name="connisteX7" fmla="*/ 0 w 914400"/>
              <a:gd name="connsiteY7" fmla="*/ 457200 h 914400"/>
              <a:gd name="connisteX8" fmla="*/ 0 w 914400"/>
              <a:gd name="connsiteY8" fmla="*/ 457200 h 91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914400" h="914400">
                <a:moveTo>
                  <a:pt x="0" y="457200"/>
                </a:moveTo>
                <a:cubicBezTo>
                  <a:pt x="0" y="204695"/>
                  <a:pt x="204695" y="0"/>
                  <a:pt x="457200" y="0"/>
                </a:cubicBezTo>
                <a:lnTo>
                  <a:pt x="457200" y="0"/>
                </a:lnTo>
                <a:cubicBezTo>
                  <a:pt x="709705" y="0"/>
                  <a:pt x="914400" y="204695"/>
                  <a:pt x="914400" y="457200"/>
                </a:cubicBezTo>
                <a:lnTo>
                  <a:pt x="914400" y="457200"/>
                </a:lnTo>
                <a:cubicBezTo>
                  <a:pt x="914400" y="709705"/>
                  <a:pt x="709705" y="914400"/>
                  <a:pt x="457200" y="914400"/>
                </a:cubicBezTo>
                <a:lnTo>
                  <a:pt x="457200" y="914400"/>
                </a:lnTo>
                <a:cubicBezTo>
                  <a:pt x="204695" y="914400"/>
                  <a:pt x="0" y="709705"/>
                  <a:pt x="0" y="457200"/>
                </a:cubicBezTo>
                <a:lnTo>
                  <a:pt x="0" y="457200"/>
                </a:lnTo>
                <a:close/>
              </a:path>
            </a:pathLst>
          </a:custGeom>
        </p:spPr>
      </p:pic>
      <p:sp>
        <p:nvSpPr>
          <p:cNvPr id="14" name="文本占位符 13"/>
          <p:cNvSpPr>
            <a:spLocks noGrp="1"/>
          </p:cNvSpPr>
          <p:nvPr>
            <p:ph type="body" idx="16391"/>
            <p:custDataLst>
              <p:tags r:id="rId16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3.</a:t>
            </a:r>
            <a:r>
              <a:rPr lang="zh-CN" altLang="en-US"/>
              <a:t>手册类工具书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92"/>
            <p:custDataLst>
              <p:tags r:id="rId17"/>
            </p:custDataLst>
          </p:nvPr>
        </p:nvSpPr>
        <p:spPr/>
        <p:txBody>
          <a:bodyPr>
            <a:normAutofit fontScale="70000"/>
          </a:bodyPr>
          <a:p>
            <a:r>
              <a:rPr lang="zh-CN" altLang="en-US"/>
              <a:t>手册类工具书服务实际工作操作需求，含技术手册（提供操作指导和技术参数）和标准手册（收录标准规范和参考数据）。</a:t>
            </a:r>
            <a:endParaRPr lang="zh-CN" altLang="en-US"/>
          </a:p>
        </p:txBody>
      </p:sp>
      <p:sp>
        <p:nvSpPr>
          <p:cNvPr id="16" name="装饰  4"/>
          <p:cNvSpPr>
            <a:spLocks noGrp="1"/>
          </p:cNvSpPr>
          <p:nvPr>
            <p:ph type="body" idx="16403"/>
            <p:custDataLst>
              <p:tags r:id="rId18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17" name="图片占位符 16" descr="a515f9a6-e4a3-11f0-abb4-c6108136f9dc"/>
          <p:cNvPicPr>
            <a:picLocks noChangeAspect="1"/>
          </p:cNvPicPr>
          <p:nvPr>
            <p:ph type="pic" idx="16404"/>
            <p:custDataLst>
              <p:tags r:id="rId19"/>
            </p:custDataLst>
          </p:nvPr>
        </p:nvPicPr>
        <p:blipFill>
          <a:blip r:embed="rId20"/>
          <a:srcRect/>
          <a:stretch>
            <a:fillRect/>
          </a:stretch>
        </p:blipFill>
        <p:spPr>
          <a:xfrm>
            <a:off x="7962900" y="2971800"/>
            <a:ext cx="914400" cy="914400"/>
          </a:xfrm>
          <a:custGeom>
            <a:avLst/>
            <a:gdLst>
              <a:gd name="connisteX0" fmla="*/ 0 w 914400"/>
              <a:gd name="connsiteY0" fmla="*/ 457200 h 914400"/>
              <a:gd name="connisteX1" fmla="*/ 457200 w 914400"/>
              <a:gd name="connsiteY1" fmla="*/ 0 h 914400"/>
              <a:gd name="connisteX2" fmla="*/ 457200 w 914400"/>
              <a:gd name="connsiteY2" fmla="*/ 0 h 914400"/>
              <a:gd name="connisteX3" fmla="*/ 914400 w 914400"/>
              <a:gd name="connsiteY3" fmla="*/ 457200 h 914400"/>
              <a:gd name="connisteX4" fmla="*/ 914400 w 914400"/>
              <a:gd name="connsiteY4" fmla="*/ 457200 h 914400"/>
              <a:gd name="connisteX5" fmla="*/ 457200 w 914400"/>
              <a:gd name="connsiteY5" fmla="*/ 914400 h 914400"/>
              <a:gd name="connisteX6" fmla="*/ 457200 w 914400"/>
              <a:gd name="connsiteY6" fmla="*/ 914400 h 914400"/>
              <a:gd name="connisteX7" fmla="*/ 0 w 914400"/>
              <a:gd name="connsiteY7" fmla="*/ 457200 h 914400"/>
              <a:gd name="connisteX8" fmla="*/ 0 w 914400"/>
              <a:gd name="connsiteY8" fmla="*/ 457200 h 91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914400" h="914400">
                <a:moveTo>
                  <a:pt x="0" y="457200"/>
                </a:moveTo>
                <a:cubicBezTo>
                  <a:pt x="0" y="204695"/>
                  <a:pt x="204695" y="0"/>
                  <a:pt x="457200" y="0"/>
                </a:cubicBezTo>
                <a:lnTo>
                  <a:pt x="457200" y="0"/>
                </a:lnTo>
                <a:cubicBezTo>
                  <a:pt x="709705" y="0"/>
                  <a:pt x="914400" y="204695"/>
                  <a:pt x="914400" y="457200"/>
                </a:cubicBezTo>
                <a:lnTo>
                  <a:pt x="914400" y="457200"/>
                </a:lnTo>
                <a:cubicBezTo>
                  <a:pt x="914400" y="709705"/>
                  <a:pt x="709705" y="914400"/>
                  <a:pt x="457200" y="914400"/>
                </a:cubicBezTo>
                <a:lnTo>
                  <a:pt x="457200" y="914400"/>
                </a:lnTo>
                <a:cubicBezTo>
                  <a:pt x="204695" y="914400"/>
                  <a:pt x="0" y="709705"/>
                  <a:pt x="0" y="457200"/>
                </a:cubicBezTo>
                <a:lnTo>
                  <a:pt x="0" y="457200"/>
                </a:lnTo>
                <a:close/>
              </a:path>
            </a:pathLst>
          </a:custGeom>
        </p:spPr>
      </p:pic>
      <p:sp>
        <p:nvSpPr>
          <p:cNvPr id="18" name="文本占位符 17"/>
          <p:cNvSpPr>
            <a:spLocks noGrp="1"/>
          </p:cNvSpPr>
          <p:nvPr>
            <p:ph type="body" idx="16393"/>
            <p:custDataLst>
              <p:tags r:id="rId2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4.</a:t>
            </a:r>
            <a:r>
              <a:rPr lang="zh-CN" altLang="en-US"/>
              <a:t>年鉴类工具书</a:t>
            </a:r>
            <a:endParaRPr lang="zh-CN" altLang="en-US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4"/>
            <p:custDataLst>
              <p:tags r:id="rId22"/>
            </p:custDataLst>
          </p:nvPr>
        </p:nvSpPr>
        <p:spPr/>
        <p:txBody>
          <a:bodyPr>
            <a:normAutofit fontScale="70000"/>
          </a:bodyPr>
          <a:p>
            <a:r>
              <a:rPr lang="zh-CN" altLang="en-US"/>
              <a:t>年鉴类工具书以年度为单位记录各领域发展状况和数据。综合年鉴反映国家或地区概况，专业年鉴聚焦特定行业提供数据和动态。</a:t>
            </a:r>
            <a:endParaRPr lang="zh-CN" altLang="en-US"/>
          </a:p>
        </p:txBody>
      </p:sp>
      <p:sp>
        <p:nvSpPr>
          <p:cNvPr id="20" name="装饰  8"/>
          <p:cNvSpPr>
            <a:spLocks noGrp="1"/>
          </p:cNvSpPr>
          <p:nvPr>
            <p:ph type="body" idx="16405"/>
            <p:custDataLst>
              <p:tags r:id="rId2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21" name="图片占位符 20" descr="a515fbcd-e4a3-11f0-abb4-c6108136f9dc"/>
          <p:cNvPicPr>
            <a:picLocks noChangeAspect="1"/>
          </p:cNvPicPr>
          <p:nvPr>
            <p:ph type="pic" idx="16406"/>
            <p:custDataLst>
              <p:tags r:id="rId24"/>
            </p:custDataLst>
          </p:nvPr>
        </p:nvPicPr>
        <p:blipFill>
          <a:blip r:embed="rId25"/>
          <a:srcRect/>
          <a:stretch>
            <a:fillRect/>
          </a:stretch>
        </p:blipFill>
        <p:spPr>
          <a:xfrm>
            <a:off x="3886200" y="4902200"/>
            <a:ext cx="914400" cy="914400"/>
          </a:xfrm>
          <a:custGeom>
            <a:avLst/>
            <a:gdLst>
              <a:gd name="connisteX0" fmla="*/ 0 w 914400"/>
              <a:gd name="connsiteY0" fmla="*/ 457200 h 914400"/>
              <a:gd name="connisteX1" fmla="*/ 457200 w 914400"/>
              <a:gd name="connsiteY1" fmla="*/ 0 h 914400"/>
              <a:gd name="connisteX2" fmla="*/ 457200 w 914400"/>
              <a:gd name="connsiteY2" fmla="*/ 0 h 914400"/>
              <a:gd name="connisteX3" fmla="*/ 914400 w 914400"/>
              <a:gd name="connsiteY3" fmla="*/ 457200 h 914400"/>
              <a:gd name="connisteX4" fmla="*/ 914400 w 914400"/>
              <a:gd name="connsiteY4" fmla="*/ 457200 h 914400"/>
              <a:gd name="connisteX5" fmla="*/ 457200 w 914400"/>
              <a:gd name="connsiteY5" fmla="*/ 914400 h 914400"/>
              <a:gd name="connisteX6" fmla="*/ 457200 w 914400"/>
              <a:gd name="connsiteY6" fmla="*/ 914400 h 914400"/>
              <a:gd name="connisteX7" fmla="*/ 0 w 914400"/>
              <a:gd name="connsiteY7" fmla="*/ 457200 h 914400"/>
              <a:gd name="connisteX8" fmla="*/ 0 w 914400"/>
              <a:gd name="connsiteY8" fmla="*/ 457200 h 91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914400" h="914400">
                <a:moveTo>
                  <a:pt x="0" y="457200"/>
                </a:moveTo>
                <a:cubicBezTo>
                  <a:pt x="0" y="204695"/>
                  <a:pt x="204695" y="0"/>
                  <a:pt x="457200" y="0"/>
                </a:cubicBezTo>
                <a:lnTo>
                  <a:pt x="457200" y="0"/>
                </a:lnTo>
                <a:cubicBezTo>
                  <a:pt x="709705" y="0"/>
                  <a:pt x="914400" y="204695"/>
                  <a:pt x="914400" y="457200"/>
                </a:cubicBezTo>
                <a:lnTo>
                  <a:pt x="914400" y="457200"/>
                </a:lnTo>
                <a:cubicBezTo>
                  <a:pt x="914400" y="709705"/>
                  <a:pt x="709705" y="914400"/>
                  <a:pt x="457200" y="914400"/>
                </a:cubicBezTo>
                <a:lnTo>
                  <a:pt x="457200" y="914400"/>
                </a:lnTo>
                <a:cubicBezTo>
                  <a:pt x="204695" y="914400"/>
                  <a:pt x="0" y="709705"/>
                  <a:pt x="0" y="457200"/>
                </a:cubicBezTo>
                <a:lnTo>
                  <a:pt x="0" y="457200"/>
                </a:lnTo>
                <a:close/>
              </a:path>
            </a:pathLst>
          </a:custGeom>
        </p:spPr>
      </p:pic>
      <p:sp>
        <p:nvSpPr>
          <p:cNvPr id="22" name="文本占位符 21"/>
          <p:cNvSpPr>
            <a:spLocks noGrp="1"/>
          </p:cNvSpPr>
          <p:nvPr>
            <p:ph type="body" idx="16395"/>
            <p:custDataLst>
              <p:tags r:id="rId26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5.</a:t>
            </a:r>
            <a:r>
              <a:rPr lang="zh-CN" altLang="en-US"/>
              <a:t>图表类工具书</a:t>
            </a:r>
            <a:endParaRPr lang="zh-CN" altLang="en-US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6"/>
            <p:custDataLst>
              <p:tags r:id="rId27"/>
            </p:custDataLst>
          </p:nvPr>
        </p:nvSpPr>
        <p:spPr/>
        <p:txBody>
          <a:bodyPr>
            <a:normAutofit fontScale="70000"/>
          </a:bodyPr>
          <a:p>
            <a:r>
              <a:rPr lang="zh-CN" altLang="en-US"/>
              <a:t>图表类工具书通过直观图像传递信息，含地图册和各类图谱，地图册用于地理研究等，专业图谱服务科技研发等专业领域。</a:t>
            </a:r>
            <a:endParaRPr lang="zh-CN" altLang="en-US"/>
          </a:p>
        </p:txBody>
      </p:sp>
    </p:spTree>
    <p:custDataLst>
      <p:tags r:id="rId28"/>
    </p:custData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 sz="3300"/>
              <a:t>3.4.3  </a:t>
            </a:r>
            <a:r>
              <a:rPr lang="zh-CN" altLang="en-US" sz="3300"/>
              <a:t>工具书的分类及应用</a:t>
            </a:r>
            <a:endParaRPr lang="zh-CN" altLang="en-US" sz="3300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6.</a:t>
            </a:r>
            <a:r>
              <a:rPr lang="zh-CN" altLang="en-US"/>
              <a:t>索引类工具书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3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装饰  3"/>
          <p:cNvSpPr>
            <a:spLocks noGrp="1"/>
          </p:cNvSpPr>
          <p:nvPr>
            <p:ph type="body" idx="16394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9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01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工具书分类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8"/>
            <p:custDataLst>
              <p:tags r:id="rId7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索引类工具书如文献索引和专题索引，辅助快速定位资料，支持学术研究和专题探索。</a:t>
            </a:r>
            <a:endParaRPr lang="zh-CN" altLang="en-US"/>
          </a:p>
        </p:txBody>
      </p:sp>
      <p:sp>
        <p:nvSpPr>
          <p:cNvPr id="9" name="装饰  7"/>
          <p:cNvSpPr>
            <a:spLocks noGrp="1"/>
          </p:cNvSpPr>
          <p:nvPr>
            <p:ph type="body" idx="16395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0" name="装饰  8"/>
          <p:cNvSpPr>
            <a:spLocks noGrp="1"/>
          </p:cNvSpPr>
          <p:nvPr>
            <p:ph type="body" idx="16396"/>
            <p:custDataLst>
              <p:tags r:id="rId9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2"/>
            <p:custDataLst>
              <p:tags r:id="rId10"/>
            </p:custDataLst>
          </p:nvPr>
        </p:nvSpPr>
        <p:spPr/>
        <p:txBody>
          <a:bodyPr/>
          <a:p>
            <a:r>
              <a:rPr lang="zh-CN" altLang="en-US"/>
              <a:t>02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90"/>
            <p:custDataLst>
              <p:tags r:id="rId1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工具书选择与使用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6391"/>
            <p:custDataLst>
              <p:tags r:id="rId12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依据需求和场景，学术研究重权威与专业，实际工作求实用与时效，掌握特点提升效率与水平。</a:t>
            </a:r>
            <a:endParaRPr lang="zh-CN" altLang="en-US"/>
          </a:p>
        </p:txBody>
      </p:sp>
    </p:spTree>
    <p:custDataLst>
      <p:tags r:id="rId13"/>
    </p:custData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"/>
          <p:cNvSpPr>
            <a:spLocks noGrp="1"/>
          </p:cNvSpPr>
          <p:nvPr>
            <p:ph type="title" idx="16388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电子图书检索</a:t>
            </a:r>
            <a:endParaRPr lang="zh-CN" altLang="en-US"/>
          </a:p>
        </p:txBody>
      </p:sp>
      <p:sp>
        <p:nvSpPr>
          <p:cNvPr id="3" name="节编号"/>
          <p:cNvSpPr>
            <a:spLocks noGrp="1"/>
          </p:cNvSpPr>
          <p:nvPr>
            <p:ph type="body" idx="16389"/>
            <p:custDataLst>
              <p:tags r:id="rId2"/>
            </p:custDataLst>
          </p:nvPr>
        </p:nvSpPr>
        <p:spPr/>
        <p:txBody>
          <a:bodyPr/>
          <a:p>
            <a:r>
              <a:rPr lang="en-US" altLang="zh-CN"/>
              <a:t>3.5</a:t>
            </a:r>
            <a:endParaRPr lang="en-US" altLang="zh-CN"/>
          </a:p>
        </p:txBody>
      </p:sp>
    </p:spTree>
    <p:custDataLst>
      <p:tags r:id="rId3"/>
    </p:custData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3.5 </a:t>
            </a:r>
            <a:r>
              <a:rPr lang="zh-CN" altLang="en-US"/>
              <a:t>电子图书检索</a:t>
            </a:r>
            <a:endParaRPr lang="zh-CN" altLang="en-US"/>
          </a:p>
        </p:txBody>
      </p:sp>
      <p:pic>
        <p:nvPicPr>
          <p:cNvPr id="3" name="图片占位符 2" descr="a0222a8e-e4a3-11f0-a625-b650570ec713"/>
          <p:cNvPicPr>
            <a:picLocks noChangeAspect="1"/>
          </p:cNvPicPr>
          <p:nvPr>
            <p:ph type="pic" idx="16390"/>
            <p:custDataLst>
              <p:tags r:id="rId2"/>
            </p:custDataLst>
          </p:nvPr>
        </p:nvPicPr>
        <p:blipFill>
          <a:blip r:embed="rId3"/>
          <a:srcRect l="16667" r="16667"/>
          <a:stretch>
            <a:fillRect/>
          </a:stretch>
        </p:blipFill>
        <p:spPr>
          <a:xfrm>
            <a:off x="2032000" y="2108200"/>
            <a:ext cx="2336800" cy="2336800"/>
          </a:xfrm>
          <a:custGeom>
            <a:avLst/>
            <a:gdLst>
              <a:gd name="connisteX0" fmla="*/ 0 w 2336800"/>
              <a:gd name="connsiteY0" fmla="*/ 1168400 h 2336800"/>
              <a:gd name="connisteX1" fmla="*/ 1168400 w 2336800"/>
              <a:gd name="connsiteY1" fmla="*/ 0 h 2336800"/>
              <a:gd name="connisteX2" fmla="*/ 1168400 w 2336800"/>
              <a:gd name="connsiteY2" fmla="*/ 0 h 2336800"/>
              <a:gd name="connisteX3" fmla="*/ 2336800 w 2336800"/>
              <a:gd name="connsiteY3" fmla="*/ 1168400 h 2336800"/>
              <a:gd name="connisteX4" fmla="*/ 2336800 w 2336800"/>
              <a:gd name="connsiteY4" fmla="*/ 1168400 h 2336800"/>
              <a:gd name="connisteX5" fmla="*/ 1168400 w 2336800"/>
              <a:gd name="connsiteY5" fmla="*/ 2336800 h 2336800"/>
              <a:gd name="connisteX6" fmla="*/ 1168400 w 2336800"/>
              <a:gd name="connsiteY6" fmla="*/ 2336800 h 2336800"/>
              <a:gd name="connisteX7" fmla="*/ 0 w 2336800"/>
              <a:gd name="connsiteY7" fmla="*/ 1168400 h 2336800"/>
              <a:gd name="connisteX8" fmla="*/ 0 w 2336800"/>
              <a:gd name="connsiteY8" fmla="*/ 1168400 h 2336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336800" h="2336800">
                <a:moveTo>
                  <a:pt x="0" y="1168400"/>
                </a:moveTo>
                <a:cubicBezTo>
                  <a:pt x="0" y="523110"/>
                  <a:pt x="523110" y="0"/>
                  <a:pt x="1168400" y="0"/>
                </a:cubicBezTo>
                <a:lnTo>
                  <a:pt x="1168400" y="0"/>
                </a:lnTo>
                <a:cubicBezTo>
                  <a:pt x="1813690" y="0"/>
                  <a:pt x="2336800" y="523110"/>
                  <a:pt x="2336800" y="1168400"/>
                </a:cubicBezTo>
                <a:lnTo>
                  <a:pt x="2336800" y="1168400"/>
                </a:lnTo>
                <a:cubicBezTo>
                  <a:pt x="2336800" y="1813690"/>
                  <a:pt x="1813690" y="2336800"/>
                  <a:pt x="1168400" y="2336800"/>
                </a:cubicBezTo>
                <a:lnTo>
                  <a:pt x="1168400" y="2336800"/>
                </a:lnTo>
                <a:cubicBezTo>
                  <a:pt x="523110" y="2336800"/>
                  <a:pt x="0" y="1813690"/>
                  <a:pt x="0" y="1168400"/>
                </a:cubicBezTo>
                <a:lnTo>
                  <a:pt x="0" y="1168400"/>
                </a:lnTo>
                <a:close/>
              </a:path>
            </a:pathLst>
          </a:custGeom>
        </p:spPr>
      </p:pic>
      <p:sp>
        <p:nvSpPr>
          <p:cNvPr id="4" name="文本占位符 3"/>
          <p:cNvSpPr>
            <a:spLocks noGrp="1"/>
          </p:cNvSpPr>
          <p:nvPr>
            <p:ph type="body" idx="16386"/>
            <p:custDataLst>
              <p:tags r:id="rId4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电子图书检索基础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5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掌握核心概念，熟悉数字化资源，提升信息素养。</a:t>
            </a:r>
            <a:endParaRPr lang="zh-CN" altLang="en-US"/>
          </a:p>
        </p:txBody>
      </p:sp>
      <p:pic>
        <p:nvPicPr>
          <p:cNvPr id="6" name="图片占位符 5" descr="a0222da9-e4a3-11f0-a625-b650570ec713"/>
          <p:cNvPicPr>
            <a:picLocks noChangeAspect="1"/>
          </p:cNvPicPr>
          <p:nvPr>
            <p:ph type="pic" idx="16391"/>
            <p:custDataLst>
              <p:tags r:id="rId6"/>
            </p:custDataLst>
          </p:nvPr>
        </p:nvPicPr>
        <p:blipFill>
          <a:blip r:embed="rId7"/>
          <a:srcRect l="16606" r="16606"/>
          <a:stretch>
            <a:fillRect/>
          </a:stretch>
        </p:blipFill>
        <p:spPr>
          <a:xfrm>
            <a:off x="7823200" y="2108200"/>
            <a:ext cx="2336800" cy="2336800"/>
          </a:xfrm>
          <a:custGeom>
            <a:avLst/>
            <a:gdLst>
              <a:gd name="connisteX0" fmla="*/ 0 w 2336800"/>
              <a:gd name="connsiteY0" fmla="*/ 1168400 h 2336800"/>
              <a:gd name="connisteX1" fmla="*/ 1168400 w 2336800"/>
              <a:gd name="connsiteY1" fmla="*/ 0 h 2336800"/>
              <a:gd name="connisteX2" fmla="*/ 1168400 w 2336800"/>
              <a:gd name="connsiteY2" fmla="*/ 0 h 2336800"/>
              <a:gd name="connisteX3" fmla="*/ 2336800 w 2336800"/>
              <a:gd name="connsiteY3" fmla="*/ 1168400 h 2336800"/>
              <a:gd name="connisteX4" fmla="*/ 2336800 w 2336800"/>
              <a:gd name="connsiteY4" fmla="*/ 1168400 h 2336800"/>
              <a:gd name="connisteX5" fmla="*/ 1168400 w 2336800"/>
              <a:gd name="connsiteY5" fmla="*/ 2336800 h 2336800"/>
              <a:gd name="connisteX6" fmla="*/ 1168400 w 2336800"/>
              <a:gd name="connsiteY6" fmla="*/ 2336800 h 2336800"/>
              <a:gd name="connisteX7" fmla="*/ 0 w 2336800"/>
              <a:gd name="connsiteY7" fmla="*/ 1168400 h 2336800"/>
              <a:gd name="connisteX8" fmla="*/ 0 w 2336800"/>
              <a:gd name="connsiteY8" fmla="*/ 1168400 h 2336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336800" h="2336800">
                <a:moveTo>
                  <a:pt x="0" y="1168400"/>
                </a:moveTo>
                <a:cubicBezTo>
                  <a:pt x="0" y="523110"/>
                  <a:pt x="523110" y="0"/>
                  <a:pt x="1168400" y="0"/>
                </a:cubicBezTo>
                <a:lnTo>
                  <a:pt x="1168400" y="0"/>
                </a:lnTo>
                <a:cubicBezTo>
                  <a:pt x="1813690" y="0"/>
                  <a:pt x="2336800" y="523110"/>
                  <a:pt x="2336800" y="1168400"/>
                </a:cubicBezTo>
                <a:lnTo>
                  <a:pt x="2336800" y="1168400"/>
                </a:lnTo>
                <a:cubicBezTo>
                  <a:pt x="2336800" y="1813690"/>
                  <a:pt x="1813690" y="2336800"/>
                  <a:pt x="1168400" y="2336800"/>
                </a:cubicBezTo>
                <a:lnTo>
                  <a:pt x="1168400" y="2336800"/>
                </a:lnTo>
                <a:cubicBezTo>
                  <a:pt x="523110" y="2336800"/>
                  <a:pt x="0" y="1813690"/>
                  <a:pt x="0" y="1168400"/>
                </a:cubicBezTo>
                <a:lnTo>
                  <a:pt x="0" y="1168400"/>
                </a:lnTo>
                <a:close/>
              </a:path>
            </a:pathLst>
          </a:custGeom>
        </p:spPr>
      </p:pic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8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中外文检索差异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9"/>
            <p:custDataLst>
              <p:tags r:id="rId9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中文重主题词，外文偏重关键词，适应不同检索策略。</a:t>
            </a:r>
            <a:endParaRPr lang="zh-CN" altLang="en-US"/>
          </a:p>
        </p:txBody>
      </p:sp>
    </p:spTree>
    <p:custDataLst>
      <p:tags r:id="rId10"/>
    </p:custData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>
          <a:xfrm>
            <a:off x="298450" y="533400"/>
            <a:ext cx="4156075" cy="1219200"/>
          </a:xfrm>
        </p:spPr>
        <p:txBody>
          <a:bodyPr>
            <a:normAutofit/>
          </a:bodyPr>
          <a:p>
            <a:r>
              <a:rPr lang="en-US" altLang="zh-CN"/>
              <a:t>3.5.1 </a:t>
            </a:r>
            <a:r>
              <a:rPr lang="zh-CN" altLang="en-US"/>
              <a:t>电子图书概述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电子图书的基本特征与优势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1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5" name="图片占位符 4" descr="a27f7ea7-e4a3-11f0-abb1-7219bc6f0be2"/>
          <p:cNvPicPr>
            <a:picLocks noChangeAspect="1"/>
          </p:cNvPicPr>
          <p:nvPr>
            <p:ph type="pic" idx="16392"/>
            <p:custDataLst>
              <p:tags r:id="rId4"/>
            </p:custDataLst>
          </p:nvPr>
        </p:nvPicPr>
        <p:blipFill>
          <a:blip r:embed="rId5"/>
          <a:srcRect l="2660" r="2660"/>
          <a:stretch>
            <a:fillRect/>
          </a:stretch>
        </p:blipFill>
        <p:spPr>
          <a:xfrm>
            <a:off x="4953000" y="914400"/>
            <a:ext cx="2705100" cy="3251200"/>
          </a:xfrm>
          <a:prstGeom prst="rect">
            <a:avLst/>
          </a:prstGeom>
        </p:spPr>
      </p:pic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电子图书概述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7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数字化存储，高效便捷，支持多媒体，交互性强，易传播，打破物理限制。</a:t>
            </a:r>
            <a:endParaRPr lang="zh-CN" altLang="en-US"/>
          </a:p>
        </p:txBody>
      </p:sp>
      <p:sp>
        <p:nvSpPr>
          <p:cNvPr id="8" name="装饰  6"/>
          <p:cNvSpPr>
            <a:spLocks noGrp="1"/>
          </p:cNvSpPr>
          <p:nvPr>
            <p:ph type="body" idx="16393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9" name="图片占位符 8" descr="a27f8284-e4a3-11f0-abb1-7219bc6f0be2"/>
          <p:cNvPicPr>
            <a:picLocks noChangeAspect="1"/>
          </p:cNvPicPr>
          <p:nvPr>
            <p:ph type="pic" idx="16394"/>
            <p:custDataLst>
              <p:tags r:id="rId9"/>
            </p:custDataLst>
          </p:nvPr>
        </p:nvPicPr>
        <p:blipFill>
          <a:blip r:embed="rId10"/>
          <a:srcRect l="28362" t="12442" r="25545" b="33180"/>
          <a:stretch>
            <a:fillRect/>
          </a:stretch>
        </p:blipFill>
        <p:spPr>
          <a:xfrm>
            <a:off x="8572500" y="914400"/>
            <a:ext cx="2705100" cy="3251200"/>
          </a:xfrm>
          <a:prstGeom prst="rect">
            <a:avLst/>
          </a:prstGeom>
        </p:spPr>
      </p:pic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1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电子图书检索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0"/>
            <p:custDataLst>
              <p:tags r:id="rId12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用户可即时检索，个性化设置，提升阅读体验。</a:t>
            </a:r>
            <a:endParaRPr lang="zh-CN" altLang="en-US"/>
          </a:p>
        </p:txBody>
      </p:sp>
    </p:spTree>
    <p:custDataLst>
      <p:tags r:id="rId13"/>
    </p:custData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3.5.1 </a:t>
            </a:r>
            <a:r>
              <a:rPr lang="zh-CN" altLang="en-US"/>
              <a:t>电子图书概述</a:t>
            </a:r>
            <a:endParaRPr lang="zh-CN" altLang="en-US"/>
          </a:p>
        </p:txBody>
      </p:sp>
      <p:sp>
        <p:nvSpPr>
          <p:cNvPr id="3" name="装饰  1"/>
          <p:cNvSpPr>
            <a:spLocks noGrp="1"/>
          </p:cNvSpPr>
          <p:nvPr>
            <p:ph type="body" idx="16391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2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14" name="图片占位符 13"/>
          <p:cNvPicPr/>
          <p:nvPr>
            <p:ph type="pic" idx="16390"/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870200" y="2565400"/>
            <a:ext cx="812800" cy="812800"/>
          </a:xfrm>
          <a:prstGeom prst="rect">
            <a:avLst/>
          </a:prstGeom>
        </p:spPr>
      </p:pic>
      <p:sp>
        <p:nvSpPr>
          <p:cNvPr id="6" name="文本占位符 5"/>
          <p:cNvSpPr>
            <a:spLocks noGrp="1"/>
          </p:cNvSpPr>
          <p:nvPr>
            <p:ph type="body" idx="16386"/>
            <p:custDataLst>
              <p:tags r:id="rId7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电子图书的类型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7"/>
            <p:custDataLst>
              <p:tags r:id="rId8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电子图书按呈现形式分为文本型（纯文本、富文本）、多媒体型、数据库型。</a:t>
            </a:r>
            <a:endParaRPr lang="zh-CN" altLang="en-US"/>
          </a:p>
        </p:txBody>
      </p:sp>
      <p:sp>
        <p:nvSpPr>
          <p:cNvPr id="8" name="装饰  6"/>
          <p:cNvSpPr>
            <a:spLocks noGrp="1"/>
          </p:cNvSpPr>
          <p:nvPr>
            <p:ph type="body" idx="16394"/>
            <p:custDataLst>
              <p:tags r:id="rId9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9" name="装饰  7"/>
          <p:cNvSpPr>
            <a:spLocks noGrp="1"/>
          </p:cNvSpPr>
          <p:nvPr>
            <p:ph type="body" idx="16395"/>
            <p:custDataLst>
              <p:tags r:id="rId10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13" name="图片占位符 12"/>
          <p:cNvPicPr/>
          <p:nvPr>
            <p:ph type="pic" idx="16393"/>
            <p:custDataLst>
              <p:tags r:id="rId11"/>
            </p:custDataLst>
          </p:nvPr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8509000" y="2565400"/>
            <a:ext cx="812800" cy="812800"/>
          </a:xfrm>
          <a:prstGeom prst="rect">
            <a:avLst/>
          </a:prstGeom>
        </p:spPr>
      </p:pic>
      <p:sp>
        <p:nvSpPr>
          <p:cNvPr id="11" name="文本占位符 10"/>
          <p:cNvSpPr>
            <a:spLocks noGrp="1"/>
          </p:cNvSpPr>
          <p:nvPr>
            <p:ph type="body" idx="16388"/>
            <p:custDataLst>
              <p:tags r:id="rId14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电子图书的技术支持与发展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9"/>
            <p:custDataLst>
              <p:tags r:id="rId15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电子图书发展依赖技术支持，含PDF、EPUB等格式标准，专业阅读器及通用终端等阅读设备，完善的平台系统支持管理和分发。</a:t>
            </a:r>
            <a:endParaRPr lang="zh-CN" altLang="en-US"/>
          </a:p>
        </p:txBody>
      </p:sp>
    </p:spTree>
    <p:custDataLst>
      <p:tags r:id="rId16"/>
    </p:custData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>
          <a:xfrm>
            <a:off x="269240" y="533400"/>
            <a:ext cx="3006725" cy="1828800"/>
          </a:xfrm>
        </p:spPr>
        <p:txBody>
          <a:bodyPr>
            <a:normAutofit/>
          </a:bodyPr>
          <a:p>
            <a:r>
              <a:rPr lang="en-US" altLang="zh-CN"/>
              <a:t>3.5.2 </a:t>
            </a:r>
            <a:r>
              <a:rPr lang="zh-CN" altLang="en-US"/>
              <a:t>中文电子图书检索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1.</a:t>
            </a:r>
            <a:r>
              <a:rPr lang="zh-CN" altLang="en-US"/>
              <a:t>读秀图书搜索（http://www.duxiu.com）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3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/>
        <p:txBody>
          <a:bodyPr>
            <a:normAutofit/>
          </a:bodyPr>
          <a:p>
            <a:r>
              <a:rPr lang="zh-CN" altLang="en-US" sz="1900"/>
              <a:t>读秀图书搜索</a:t>
            </a:r>
            <a:endParaRPr lang="zh-CN" altLang="en-US" sz="1900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5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全球知识资源检索平台，提供题录、目录及全文检索，快速定位所需资源。</a:t>
            </a:r>
            <a:endParaRPr lang="zh-CN" altLang="en-US"/>
          </a:p>
        </p:txBody>
      </p:sp>
      <p:sp>
        <p:nvSpPr>
          <p:cNvPr id="8" name="装饰  6"/>
          <p:cNvSpPr>
            <a:spLocks noGrp="1"/>
          </p:cNvSpPr>
          <p:nvPr>
            <p:ph type="body" idx="16395"/>
            <p:custDataLst>
              <p:tags r:id="rId6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7"/>
            </p:custDataLst>
          </p:nvPr>
        </p:nvSpPr>
        <p:spPr/>
        <p:txBody>
          <a:bodyPr>
            <a:normAutofit/>
          </a:bodyPr>
          <a:p>
            <a:r>
              <a:rPr lang="zh-CN" altLang="en-US" sz="1900"/>
              <a:t>版权管理策略</a:t>
            </a:r>
            <a:endParaRPr lang="zh-CN" altLang="en-US" sz="1900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0"/>
            <p:custDataLst>
              <p:tags r:id="rId8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分级访问，无版权限制图书可全文阅读，版权图书浏览部分预览，文献传递服务获取原文。</a:t>
            </a:r>
            <a:endParaRPr lang="zh-CN" altLang="en-US"/>
          </a:p>
        </p:txBody>
      </p:sp>
      <p:sp>
        <p:nvSpPr>
          <p:cNvPr id="12" name="装饰  0"/>
          <p:cNvSpPr>
            <a:spLocks noGrp="1"/>
          </p:cNvSpPr>
          <p:nvPr>
            <p:ph type="body" idx="16397"/>
            <p:custDataLst>
              <p:tags r:id="rId9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91"/>
            <p:custDataLst>
              <p:tags r:id="rId10"/>
            </p:custDataLst>
          </p:nvPr>
        </p:nvSpPr>
        <p:spPr/>
        <p:txBody>
          <a:bodyPr>
            <a:normAutofit fontScale="80000"/>
          </a:bodyPr>
          <a:p>
            <a:r>
              <a:rPr lang="zh-CN" altLang="en-US"/>
              <a:t>图书馆资源整合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92"/>
            <p:custDataLst>
              <p:tags r:id="rId1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无缝对接图书馆系统，统一检索界面，一站式查询多类型资源，提升资源获取效率。</a:t>
            </a:r>
            <a:endParaRPr lang="zh-CN" altLang="en-US"/>
          </a:p>
        </p:txBody>
      </p:sp>
      <p:pic>
        <p:nvPicPr>
          <p:cNvPr id="1694825246" name="图片 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290695" y="263525"/>
            <a:ext cx="6153150" cy="2804160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4951730" y="3163253"/>
            <a:ext cx="5080000" cy="296545"/>
          </a:xfrm>
          <a:prstGeom prst="rect">
            <a:avLst/>
          </a:prstGeom>
        </p:spPr>
        <p:txBody>
          <a:bodyPr>
            <a:spAutoFit/>
          </a:bodyPr>
          <a:p>
            <a:pPr marL="0" indent="228600" algn="ctr" defTabSz="266700">
              <a:lnSpc>
                <a:spcPts val="16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简单检索页面</a:t>
            </a:r>
            <a:endParaRPr lang="zh-CN" altLang="en-US" sz="1600">
              <a:latin typeface="Times New Roman" panose="02020603050405020304"/>
              <a:ea typeface="宋体" panose="02010600030101010101" pitchFamily="2" charset="-122"/>
            </a:endParaRPr>
          </a:p>
        </p:txBody>
      </p:sp>
    </p:spTree>
    <p:custDataLst>
      <p:tags r:id="rId13"/>
    </p:custData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>
          <a:xfrm>
            <a:off x="505460" y="4157980"/>
            <a:ext cx="10972800" cy="609600"/>
          </a:xfrm>
        </p:spPr>
        <p:txBody>
          <a:bodyPr>
            <a:normAutofit/>
          </a:bodyPr>
          <a:p>
            <a:r>
              <a:rPr lang="en-US" altLang="zh-CN" sz="3200"/>
              <a:t>3.5.2 </a:t>
            </a:r>
            <a:r>
              <a:rPr lang="zh-CN" altLang="en-US" sz="3200"/>
              <a:t>中文电子图书检索</a:t>
            </a:r>
            <a:endParaRPr lang="zh-CN" altLang="en-US" sz="3200"/>
          </a:p>
        </p:txBody>
      </p:sp>
      <p:sp>
        <p:nvSpPr>
          <p:cNvPr id="4" name="文本占位符 3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>
          <a:xfrm>
            <a:off x="609600" y="5102225"/>
            <a:ext cx="3251200" cy="406400"/>
          </a:xfrm>
        </p:spPr>
        <p:txBody>
          <a:bodyPr>
            <a:normAutofit/>
          </a:bodyPr>
          <a:p>
            <a:r>
              <a:rPr lang="zh-CN" altLang="en-US"/>
              <a:t>登录方式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3"/>
            </p:custDataLst>
          </p:nvPr>
        </p:nvSpPr>
        <p:spPr>
          <a:xfrm>
            <a:off x="609600" y="5734050"/>
            <a:ext cx="3251200" cy="885825"/>
          </a:xfrm>
        </p:spPr>
        <p:txBody>
          <a:bodyPr>
            <a:normAutofit/>
          </a:bodyPr>
          <a:p>
            <a:r>
              <a:rPr lang="zh-CN" altLang="en-US"/>
              <a:t>校园网IP内直接使用，购买服务获许可，假期账号认证后指定IP外登录。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8"/>
            <p:custDataLst>
              <p:tags r:id="rId4"/>
            </p:custDataLst>
          </p:nvPr>
        </p:nvSpPr>
        <p:spPr>
          <a:xfrm>
            <a:off x="4470400" y="5102225"/>
            <a:ext cx="3251200" cy="406400"/>
          </a:xfrm>
        </p:spPr>
        <p:txBody>
          <a:bodyPr>
            <a:normAutofit/>
          </a:bodyPr>
          <a:p>
            <a:r>
              <a:rPr lang="zh-CN" altLang="en-US"/>
              <a:t>检索方式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9"/>
            <p:custDataLst>
              <p:tags r:id="rId5"/>
            </p:custDataLst>
          </p:nvPr>
        </p:nvSpPr>
        <p:spPr>
          <a:xfrm>
            <a:off x="4470400" y="5734050"/>
            <a:ext cx="3251200" cy="990600"/>
          </a:xfrm>
        </p:spPr>
        <p:txBody>
          <a:bodyPr>
            <a:normAutofit/>
          </a:bodyPr>
          <a:p>
            <a:r>
              <a:rPr lang="zh-CN" altLang="en-US"/>
              <a:t>简单搜索默认，条件限定多样，高级搜索多条件逻辑与运算，专业检索组合字段高阶查询。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90"/>
            <p:custDataLst>
              <p:tags r:id="rId6"/>
            </p:custDataLst>
          </p:nvPr>
        </p:nvSpPr>
        <p:spPr>
          <a:xfrm>
            <a:off x="8331200" y="4995545"/>
            <a:ext cx="3251200" cy="406400"/>
          </a:xfrm>
        </p:spPr>
        <p:txBody>
          <a:bodyPr>
            <a:normAutofit/>
          </a:bodyPr>
          <a:p>
            <a:r>
              <a:rPr lang="zh-CN" altLang="en-US"/>
              <a:t>检索结果应用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91"/>
            <p:custDataLst>
              <p:tags r:id="rId7"/>
            </p:custDataLst>
          </p:nvPr>
        </p:nvSpPr>
        <p:spPr>
          <a:xfrm>
            <a:off x="8331200" y="5629910"/>
            <a:ext cx="3251200" cy="989965"/>
          </a:xfrm>
        </p:spPr>
        <p:txBody>
          <a:bodyPr>
            <a:normAutofit/>
          </a:bodyPr>
          <a:p>
            <a:r>
              <a:rPr lang="zh-CN" altLang="en-US"/>
              <a:t>书名链接查看简介，“馆藏纸本”进图书馆系统，“包库全文”阅读电子书，“汇雅电子书”下载全文。</a:t>
            </a:r>
            <a:endParaRPr lang="zh-CN" altLang="en-US"/>
          </a:p>
        </p:txBody>
      </p:sp>
      <p:pic>
        <p:nvPicPr>
          <p:cNvPr id="1374316146" name="图片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5755" y="301625"/>
            <a:ext cx="4864100" cy="334645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1512570" y="3719830"/>
            <a:ext cx="2348230" cy="366395"/>
          </a:xfrm>
          <a:prstGeom prst="rect">
            <a:avLst/>
          </a:prstGeom>
        </p:spPr>
        <p:txBody>
          <a:bodyPr>
            <a:noAutofit/>
          </a:bodyPr>
          <a:p>
            <a:pPr marL="0" indent="228600" algn="ctr" defTabSz="266700">
              <a:lnSpc>
                <a:spcPts val="16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200">
                <a:latin typeface="Times New Roman" panose="02020603050405020304"/>
                <a:ea typeface="宋体" panose="02010600030101010101" pitchFamily="2" charset="-122"/>
              </a:rPr>
              <a:t> </a:t>
            </a:r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</a:rPr>
              <a:t>简单搜索结果</a:t>
            </a:r>
            <a:endParaRPr lang="zh-CN" altLang="en-US" sz="1200">
              <a:latin typeface="Times New Roman" panose="02020603050405020304"/>
              <a:ea typeface="宋体" panose="02010600030101010101" pitchFamily="2" charset="-122"/>
            </a:endParaRPr>
          </a:p>
        </p:txBody>
      </p:sp>
      <p:pic>
        <p:nvPicPr>
          <p:cNvPr id="2008031062" name="图片 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889625" y="430530"/>
            <a:ext cx="4496435" cy="321754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7239000" y="3654425"/>
            <a:ext cx="3536315" cy="275590"/>
          </a:xfrm>
          <a:prstGeom prst="rect">
            <a:avLst/>
          </a:prstGeom>
        </p:spPr>
        <p:txBody>
          <a:bodyPr wrap="square">
            <a:spAutoFit/>
          </a:bodyPr>
          <a:p>
            <a:pPr defTabSz="266700"/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</a:rPr>
              <a:t>读秀图书检索高级搜索界面</a:t>
            </a:r>
            <a:endParaRPr lang="zh-CN" altLang="en-US" sz="1200">
              <a:latin typeface="Times New Roman" panose="02020603050405020304"/>
              <a:ea typeface="宋体" panose="02010600030101010101" pitchFamily="2" charset="-122"/>
            </a:endParaRPr>
          </a:p>
        </p:txBody>
      </p:sp>
    </p:spTree>
    <p:custDataLst>
      <p:tags r:id="rId10"/>
    </p:custData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98137241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1615" y="135255"/>
            <a:ext cx="5274310" cy="272542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268730" y="2964815"/>
            <a:ext cx="3001645" cy="29654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228600" algn="ctr" defTabSz="266700">
              <a:lnSpc>
                <a:spcPts val="16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200">
                <a:latin typeface="Times New Roman" panose="02020603050405020304"/>
                <a:ea typeface="宋体" panose="02010600030101010101" pitchFamily="2" charset="-122"/>
              </a:rPr>
              <a:t> </a:t>
            </a:r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</a:rPr>
              <a:t>高级检索结果</a:t>
            </a:r>
            <a:endParaRPr lang="zh-CN" altLang="en-US" sz="1200">
              <a:latin typeface="Times New Roman" panose="02020603050405020304"/>
              <a:ea typeface="宋体" panose="02010600030101010101" pitchFamily="2" charset="-122"/>
            </a:endParaRPr>
          </a:p>
        </p:txBody>
      </p:sp>
      <p:pic>
        <p:nvPicPr>
          <p:cNvPr id="1001650109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1175" y="3261043"/>
            <a:ext cx="4517390" cy="312102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819910" y="6382385"/>
            <a:ext cx="2332990" cy="311150"/>
          </a:xfrm>
          <a:prstGeom prst="rect">
            <a:avLst/>
          </a:prstGeom>
        </p:spPr>
        <p:txBody>
          <a:bodyPr wrap="square">
            <a:noAutofit/>
          </a:bodyPr>
          <a:p>
            <a:pPr lvl="0" indent="228600" algn="ctr" defTabSz="266700">
              <a:lnSpc>
                <a:spcPts val="1600"/>
              </a:lnSpc>
              <a:buClrTx/>
              <a:buSzTx/>
              <a:buFontTx/>
            </a:pPr>
            <a:r>
              <a:rPr lang="en-US" altLang="zh-CN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专业检索页面</a:t>
            </a:r>
            <a:endParaRPr lang="en-US" altLang="zh-CN" sz="1200">
              <a:latin typeface="Times New Roman" panose="02020603050405020304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43610961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98210" y="2653030"/>
            <a:ext cx="5274310" cy="344932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452235" y="6206808"/>
            <a:ext cx="5080000" cy="296545"/>
          </a:xfrm>
          <a:prstGeom prst="rect">
            <a:avLst/>
          </a:prstGeom>
        </p:spPr>
        <p:txBody>
          <a:bodyPr>
            <a:spAutoFit/>
          </a:bodyPr>
          <a:p>
            <a:pPr marL="0" indent="228600" algn="ctr" defTabSz="266700">
              <a:lnSpc>
                <a:spcPts val="16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</a:rPr>
              <a:t>分类导航页面</a:t>
            </a:r>
            <a:endParaRPr lang="zh-CN" altLang="en-US" sz="1200">
              <a:latin typeface="Times New Roman" panose="02020603050405020304"/>
              <a:ea typeface="宋体" panose="0201060003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3.1 </a:t>
            </a:r>
            <a:r>
              <a:rPr lang="zh-CN" altLang="en-US"/>
              <a:t>图书信息基础知识</a:t>
            </a:r>
            <a:endParaRPr lang="zh-CN" altLang="en-US"/>
          </a:p>
        </p:txBody>
      </p:sp>
      <p:sp>
        <p:nvSpPr>
          <p:cNvPr id="3" name="装饰  1"/>
          <p:cNvSpPr>
            <a:spLocks noGrp="1"/>
          </p:cNvSpPr>
          <p:nvPr>
            <p:ph type="body" idx="16390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4" name="图片占位符 3" descr="9f4e483f-e4a3-11f0-a8d0-1637badcb51e"/>
          <p:cNvPicPr>
            <a:picLocks noChangeAspect="1"/>
          </p:cNvPicPr>
          <p:nvPr>
            <p:ph type="pic" idx="16391"/>
            <p:custDataLst>
              <p:tags r:id="rId3"/>
            </p:custDataLst>
          </p:nvPr>
        </p:nvPicPr>
        <p:blipFill>
          <a:blip r:embed="rId4"/>
          <a:srcRect l="154" r="154"/>
          <a:stretch>
            <a:fillRect/>
          </a:stretch>
        </p:blipFill>
        <p:spPr>
          <a:xfrm>
            <a:off x="5994400" y="1524000"/>
            <a:ext cx="5588000" cy="2209800"/>
          </a:xfrm>
          <a:custGeom>
            <a:avLst/>
            <a:gdLst>
              <a:gd name="connisteX0" fmla="*/ 0 w 5588000"/>
              <a:gd name="connsiteY0" fmla="*/ 0 h 2209800"/>
              <a:gd name="connisteX1" fmla="*/ 5384800 w 5588000"/>
              <a:gd name="connsiteY1" fmla="*/ 0 h 2209800"/>
              <a:gd name="connisteX2" fmla="*/ 5588000 w 5588000"/>
              <a:gd name="connsiteY2" fmla="*/ 203200 h 2209800"/>
              <a:gd name="connisteX3" fmla="*/ 5588000 w 5588000"/>
              <a:gd name="connsiteY3" fmla="*/ 2006600 h 2209800"/>
              <a:gd name="connisteX4" fmla="*/ 5384800 w 5588000"/>
              <a:gd name="connsiteY4" fmla="*/ 2209800 h 2209800"/>
              <a:gd name="connisteX5" fmla="*/ 0 w 5588000"/>
              <a:gd name="connsiteY5" fmla="*/ 2209800 h 2209800"/>
              <a:gd name="connisteX6" fmla="*/ 0 w 5588000"/>
              <a:gd name="connsiteY6" fmla="*/ 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5588000" h="2209800">
                <a:moveTo>
                  <a:pt x="0" y="0"/>
                </a:moveTo>
                <a:lnTo>
                  <a:pt x="5384800" y="0"/>
                </a:lnTo>
                <a:cubicBezTo>
                  <a:pt x="5497024" y="0"/>
                  <a:pt x="5588000" y="90976"/>
                  <a:pt x="5588000" y="203200"/>
                </a:cubicBezTo>
                <a:lnTo>
                  <a:pt x="5588000" y="2006600"/>
                </a:lnTo>
                <a:cubicBezTo>
                  <a:pt x="5588000" y="2118824"/>
                  <a:pt x="5497024" y="2209800"/>
                  <a:pt x="5384800" y="2209800"/>
                </a:cubicBezTo>
                <a:lnTo>
                  <a:pt x="0" y="22098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图书信息基础知识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从基本概念入手，掌握图书特点，学习分类法与排架知识，全面了解图书信息。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392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8" name="图片占位符 7" descr="9f4e45ab-e4a3-11f0-a8d0-1637badcb51e"/>
          <p:cNvPicPr>
            <a:picLocks noChangeAspect="1"/>
          </p:cNvPicPr>
          <p:nvPr>
            <p:ph type="pic" idx="16393"/>
            <p:custDataLst>
              <p:tags r:id="rId8"/>
            </p:custDataLst>
          </p:nvPr>
        </p:nvPicPr>
        <p:blipFill>
          <a:blip r:embed="rId9"/>
          <a:srcRect l="154" r="154"/>
          <a:stretch>
            <a:fillRect/>
          </a:stretch>
        </p:blipFill>
        <p:spPr>
          <a:xfrm>
            <a:off x="609600" y="4038600"/>
            <a:ext cx="5588000" cy="2209800"/>
          </a:xfrm>
          <a:custGeom>
            <a:avLst/>
            <a:gdLst>
              <a:gd name="connisteX0" fmla="*/ 0 w 5588000"/>
              <a:gd name="connsiteY0" fmla="*/ 203200 h 2209800"/>
              <a:gd name="connisteX1" fmla="*/ 203200 w 5588000"/>
              <a:gd name="connsiteY1" fmla="*/ 0 h 2209800"/>
              <a:gd name="connisteX2" fmla="*/ 5588000 w 5588000"/>
              <a:gd name="connsiteY2" fmla="*/ 0 h 2209800"/>
              <a:gd name="connisteX3" fmla="*/ 5588000 w 5588000"/>
              <a:gd name="connsiteY3" fmla="*/ 2209800 h 2209800"/>
              <a:gd name="connisteX4" fmla="*/ 203200 w 5588000"/>
              <a:gd name="connsiteY4" fmla="*/ 2209800 h 2209800"/>
              <a:gd name="connisteX5" fmla="*/ 0 w 5588000"/>
              <a:gd name="connsiteY5" fmla="*/ 2006600 h 2209800"/>
              <a:gd name="connisteX6" fmla="*/ 0 w 5588000"/>
              <a:gd name="connsiteY6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5588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588000" y="0"/>
                </a:lnTo>
                <a:lnTo>
                  <a:pt x="5588000" y="2209800"/>
                </a:ln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9" name="文本占位符 8"/>
          <p:cNvSpPr>
            <a:spLocks noGrp="1"/>
          </p:cNvSpPr>
          <p:nvPr>
            <p:ph type="body" idx="16388"/>
            <p:custDataLst>
              <p:tags r:id="rId10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学习方法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1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通过阅读教材，参与实践操作，结合线上资源，系统学习图书信息基础知识。</a:t>
            </a:r>
            <a:endParaRPr lang="zh-CN" altLang="en-US"/>
          </a:p>
        </p:txBody>
      </p:sp>
    </p:spTree>
    <p:custDataLst>
      <p:tags r:id="rId12"/>
    </p:custData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3.5.2 </a:t>
            </a:r>
            <a:r>
              <a:rPr lang="zh-CN" altLang="en-US"/>
              <a:t>中文电子图书检索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2.</a:t>
            </a:r>
            <a:r>
              <a:rPr lang="zh-CN" altLang="en-US"/>
              <a:t>超星汇雅电子书（http://www.sslibrary.com）</a:t>
            </a:r>
            <a:endParaRPr lang="zh-CN" altLang="en-US"/>
          </a:p>
        </p:txBody>
      </p:sp>
      <p:pic>
        <p:nvPicPr>
          <p:cNvPr id="12" name="内容占位符 11" descr="/data/temp/261b94f8-779b-4410-a074-93d5dbc70d48/9fa5ffe5-e4a3-11f0-aea7-ca15f9365d3b.PNG9fa5ffe5-e4a3-11f0-aea7-ca15f9365d3b"/>
          <p:cNvPicPr>
            <a:picLocks noChangeAspect="1"/>
          </p:cNvPicPr>
          <p:nvPr>
            <p:ph idx="16391"/>
            <p:custDataLst>
              <p:tags r:id="rId3"/>
            </p:custDataLst>
          </p:nvPr>
        </p:nvPicPr>
        <p:blipFill>
          <a:blip r:embed="rId4"/>
          <a:srcRect l="-16332" r="-16332"/>
          <a:stretch>
            <a:fillRect/>
          </a:stretch>
        </p:blipFill>
        <p:spPr>
          <a:xfrm>
            <a:off x="4648200" y="387350"/>
            <a:ext cx="6934200" cy="26416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</p:pic>
      <p:sp>
        <p:nvSpPr>
          <p:cNvPr id="5" name="装饰  3"/>
          <p:cNvSpPr>
            <a:spLocks noGrp="1"/>
          </p:cNvSpPr>
          <p:nvPr>
            <p:ph type="body" idx="16392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电子图书检索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7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超星汇雅提供基本、高级、分类浏览、二次检索，支持多维度查询，确保精准定位所需图书。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9"/>
            <p:custDataLst>
              <p:tags r:id="rId8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检索方式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90"/>
            <p:custDataLst>
              <p:tags r:id="rId9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基本检索一框式搜索，高级检索多条件组合，分类浏览按学科分类，二次检索基于已有结果深化查询，满足不同需求。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575300" y="3027998"/>
            <a:ext cx="5080000" cy="296545"/>
          </a:xfrm>
          <a:prstGeom prst="rect">
            <a:avLst/>
          </a:prstGeom>
        </p:spPr>
        <p:txBody>
          <a:bodyPr>
            <a:spAutoFit/>
          </a:bodyPr>
          <a:p>
            <a:pPr marL="0" indent="228600" algn="ctr" defTabSz="266700">
              <a:lnSpc>
                <a:spcPts val="16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200">
                <a:latin typeface="Times New Roman" panose="02020603050405020304"/>
                <a:ea typeface="宋体" panose="02010600030101010101" pitchFamily="2" charset="-122"/>
              </a:rPr>
              <a:t> </a:t>
            </a:r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</a:rPr>
              <a:t>超星电子书主页</a:t>
            </a:r>
            <a:endParaRPr lang="zh-CN" altLang="en-US" sz="1200">
              <a:latin typeface="Times New Roman" panose="02020603050405020304"/>
              <a:ea typeface="宋体" panose="02010600030101010101" pitchFamily="2" charset="-122"/>
            </a:endParaRPr>
          </a:p>
        </p:txBody>
      </p:sp>
    </p:spTree>
    <p:custDataLst>
      <p:tags r:id="rId10"/>
    </p:custData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31338585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6855" y="168275"/>
            <a:ext cx="4903470" cy="285940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016000" y="3132455"/>
            <a:ext cx="3446780" cy="147955"/>
          </a:xfrm>
          <a:prstGeom prst="rect">
            <a:avLst/>
          </a:prstGeom>
        </p:spPr>
        <p:txBody>
          <a:bodyPr>
            <a:noAutofit/>
          </a:bodyPr>
          <a:p>
            <a:pPr marL="0" indent="228600" algn="ctr" defTabSz="266700">
              <a:lnSpc>
                <a:spcPts val="16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</a:rPr>
              <a:t>高级检索页面</a:t>
            </a:r>
            <a:endParaRPr lang="zh-CN" altLang="en-US" sz="1200">
              <a:latin typeface="Times New Roman" panose="02020603050405020304"/>
              <a:ea typeface="宋体" panose="02010600030101010101" pitchFamily="2" charset="-122"/>
            </a:endParaRPr>
          </a:p>
        </p:txBody>
      </p:sp>
      <p:pic>
        <p:nvPicPr>
          <p:cNvPr id="328182766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63540" y="167958"/>
            <a:ext cx="5274310" cy="280225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657850" y="3027363"/>
            <a:ext cx="5080000" cy="296545"/>
          </a:xfrm>
          <a:prstGeom prst="rect">
            <a:avLst/>
          </a:prstGeom>
        </p:spPr>
        <p:txBody>
          <a:bodyPr>
            <a:spAutoFit/>
          </a:bodyPr>
          <a:p>
            <a:pPr marL="0" indent="228600" algn="ctr" defTabSz="266700">
              <a:lnSpc>
                <a:spcPts val="16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200">
                <a:latin typeface="Times New Roman" panose="02020603050405020304"/>
                <a:ea typeface="宋体" panose="02010600030101010101" pitchFamily="2" charset="-122"/>
              </a:rPr>
              <a:t> </a:t>
            </a:r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</a:rPr>
              <a:t>分类列表</a:t>
            </a:r>
            <a:endParaRPr lang="zh-CN" altLang="en-US" sz="1200">
              <a:latin typeface="Times New Roman" panose="02020603050405020304"/>
              <a:ea typeface="宋体" panose="02010600030101010101" pitchFamily="2" charset="-122"/>
            </a:endParaRPr>
          </a:p>
        </p:txBody>
      </p:sp>
      <p:pic>
        <p:nvPicPr>
          <p:cNvPr id="324528045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9230" y="4783138"/>
            <a:ext cx="5274310" cy="61785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016000" y="5612765"/>
            <a:ext cx="3966845" cy="193040"/>
          </a:xfrm>
          <a:prstGeom prst="rect">
            <a:avLst/>
          </a:prstGeom>
        </p:spPr>
        <p:txBody>
          <a:bodyPr>
            <a:noAutofit/>
          </a:bodyPr>
          <a:p>
            <a:pPr marL="0" indent="228600" algn="ctr" defTabSz="266700">
              <a:lnSpc>
                <a:spcPts val="16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200">
                <a:latin typeface="Times New Roman" panose="02020603050405020304"/>
                <a:ea typeface="宋体" panose="02010600030101010101" pitchFamily="2" charset="-122"/>
              </a:rPr>
              <a:t> </a:t>
            </a:r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</a:rPr>
              <a:t>二次检索</a:t>
            </a:r>
            <a:endParaRPr lang="zh-CN" altLang="en-US" sz="1200">
              <a:latin typeface="Times New Roman" panose="02020603050405020304"/>
              <a:ea typeface="宋体" panose="02010600030101010101" pitchFamily="2" charset="-122"/>
            </a:endParaRPr>
          </a:p>
        </p:txBody>
      </p:sp>
      <p:pic>
        <p:nvPicPr>
          <p:cNvPr id="908001833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50890" y="3428683"/>
            <a:ext cx="5274310" cy="253555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6045200" y="6069013"/>
            <a:ext cx="5080000" cy="296545"/>
          </a:xfrm>
          <a:prstGeom prst="rect">
            <a:avLst/>
          </a:prstGeom>
        </p:spPr>
        <p:txBody>
          <a:bodyPr>
            <a:spAutoFit/>
          </a:bodyPr>
          <a:p>
            <a:pPr marL="0" indent="228600" algn="ctr" defTabSz="266700">
              <a:lnSpc>
                <a:spcPts val="16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</a:rPr>
              <a:t>检索结果</a:t>
            </a:r>
            <a:endParaRPr lang="zh-CN" altLang="en-US" sz="1200">
              <a:latin typeface="Times New Roman" panose="02020603050405020304"/>
              <a:ea typeface="宋体" panose="02010600030101010101" pitchFamily="2" charset="-122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>
          <a:xfrm>
            <a:off x="342265" y="203200"/>
            <a:ext cx="11584305" cy="624840"/>
          </a:xfrm>
        </p:spPr>
        <p:txBody>
          <a:bodyPr>
            <a:normAutofit/>
          </a:bodyPr>
          <a:p>
            <a:r>
              <a:rPr lang="en-US" altLang="zh-CN"/>
              <a:t>3.5.2 </a:t>
            </a:r>
            <a:r>
              <a:rPr lang="zh-CN" altLang="en-US"/>
              <a:t>中文电子图书检索：</a:t>
            </a:r>
            <a:r>
              <a:rPr lang="en-US" altLang="zh-CN">
                <a:sym typeface="+mn-ea"/>
              </a:rPr>
              <a:t>3. </a:t>
            </a:r>
            <a:r>
              <a:rPr>
                <a:sym typeface="+mn-ea"/>
              </a:rPr>
              <a:t>其他中文电子图书检索</a:t>
            </a:r>
            <a:endParaRPr lang="zh-CN" altLang="en-US"/>
          </a:p>
        </p:txBody>
      </p:sp>
      <p:sp>
        <p:nvSpPr>
          <p:cNvPr id="5" name="装饰  3"/>
          <p:cNvSpPr>
            <a:spLocks noGrp="1"/>
          </p:cNvSpPr>
          <p:nvPr>
            <p:ph type="body" idx="16392"/>
            <p:custDataLst>
              <p:tags r:id="rId2"/>
            </p:custDataLst>
          </p:nvPr>
        </p:nvSpPr>
        <p:spPr>
          <a:xfrm flipH="1">
            <a:off x="467995" y="1016000"/>
            <a:ext cx="76200" cy="1625600"/>
          </a:xfrm>
        </p:spPr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3"/>
            </p:custDataLst>
          </p:nvPr>
        </p:nvSpPr>
        <p:spPr>
          <a:xfrm>
            <a:off x="760730" y="1117600"/>
            <a:ext cx="3009900" cy="406400"/>
          </a:xfrm>
        </p:spPr>
        <p:txBody>
          <a:bodyPr>
            <a:normAutofit/>
          </a:bodyPr>
          <a:p>
            <a:r>
              <a:rPr lang="zh-CN" altLang="en-US"/>
              <a:t>中华数字书苑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4"/>
            </p:custDataLst>
          </p:nvPr>
        </p:nvSpPr>
        <p:spPr>
          <a:xfrm>
            <a:off x="760730" y="1524000"/>
            <a:ext cx="3009900" cy="1301750"/>
          </a:xfrm>
        </p:spPr>
        <p:txBody>
          <a:bodyPr>
            <a:normAutofit/>
          </a:bodyPr>
          <a:p>
            <a:r>
              <a:rPr lang="zh-CN" altLang="en-US" sz="1400"/>
              <a:t>专业华文数字内容服务平台，收录大量图书、报纸、年鉴等，提供在线阅读、全文检索等服务，界面友好，技术先进，版权保护完善。</a:t>
            </a:r>
            <a:endParaRPr lang="zh-CN" altLang="en-US" sz="1400"/>
          </a:p>
        </p:txBody>
      </p:sp>
      <p:sp>
        <p:nvSpPr>
          <p:cNvPr id="8" name="装饰  6"/>
          <p:cNvSpPr>
            <a:spLocks noGrp="1"/>
          </p:cNvSpPr>
          <p:nvPr>
            <p:ph type="body" idx="16393"/>
            <p:custDataLst>
              <p:tags r:id="rId5"/>
            </p:custDataLst>
          </p:nvPr>
        </p:nvSpPr>
        <p:spPr>
          <a:xfrm>
            <a:off x="467995" y="2954020"/>
            <a:ext cx="50800" cy="2032000"/>
          </a:xfrm>
        </p:spPr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6"/>
            </p:custDataLst>
          </p:nvPr>
        </p:nvSpPr>
        <p:spPr>
          <a:xfrm>
            <a:off x="657225" y="2954020"/>
            <a:ext cx="3009900" cy="406400"/>
          </a:xfrm>
        </p:spPr>
        <p:txBody>
          <a:bodyPr>
            <a:normAutofit/>
          </a:bodyPr>
          <a:p>
            <a:r>
              <a:rPr lang="zh-CN" altLang="en-US"/>
              <a:t>电子图书资源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90"/>
            <p:custDataLst>
              <p:tags r:id="rId7"/>
            </p:custDataLst>
          </p:nvPr>
        </p:nvSpPr>
        <p:spPr>
          <a:xfrm>
            <a:off x="760730" y="3488690"/>
            <a:ext cx="3009900" cy="1524000"/>
          </a:xfrm>
        </p:spPr>
        <p:txBody>
          <a:bodyPr>
            <a:normAutofit fontScale="90000"/>
          </a:bodyPr>
          <a:p>
            <a:r>
              <a:rPr lang="zh-CN" altLang="en-US"/>
              <a:t>提供超380万册电子图书，95万册可全文下载，276万册试读版，65万册支持移动端，特色资源丰富，包括外文、民国期刊、中医古籍等，检索功能强大，支持多条件复合检索。</a:t>
            </a:r>
            <a:endParaRPr lang="zh-CN" altLang="en-US"/>
          </a:p>
        </p:txBody>
      </p:sp>
      <p:pic>
        <p:nvPicPr>
          <p:cNvPr id="1802565055" name="图片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364990" y="1117283"/>
            <a:ext cx="5274310" cy="110934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6199505" y="2304415"/>
            <a:ext cx="2155190" cy="215900"/>
          </a:xfrm>
          <a:prstGeom prst="rect">
            <a:avLst/>
          </a:prstGeom>
        </p:spPr>
        <p:txBody>
          <a:bodyPr>
            <a:noAutofit/>
          </a:bodyPr>
          <a:p>
            <a:pPr defTabSz="266700"/>
            <a:r>
              <a:rPr lang="zh-CN" altLang="en-US" sz="1200">
                <a:latin typeface="宋体" panose="02010600030101010101" pitchFamily="2" charset="-122"/>
                <a:ea typeface="宋体" panose="02010600030101010101" pitchFamily="2" charset="-122"/>
              </a:rPr>
              <a:t>中华数字书苑</a:t>
            </a:r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</a:rPr>
              <a:t>首页</a:t>
            </a:r>
            <a:endParaRPr lang="zh-CN" altLang="en-US" sz="1200">
              <a:latin typeface="Times New Roman" panose="02020603050405020304"/>
              <a:ea typeface="宋体" panose="02010600030101010101" pitchFamily="2" charset="-122"/>
            </a:endParaRPr>
          </a:p>
        </p:txBody>
      </p:sp>
      <p:pic>
        <p:nvPicPr>
          <p:cNvPr id="968735745" name="图片 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639945" y="2667000"/>
            <a:ext cx="5274310" cy="262382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6852920" y="5437505"/>
            <a:ext cx="2021205" cy="260985"/>
          </a:xfrm>
          <a:prstGeom prst="rect">
            <a:avLst/>
          </a:prstGeom>
        </p:spPr>
        <p:txBody>
          <a:bodyPr>
            <a:noAutofit/>
          </a:bodyPr>
          <a:p>
            <a:pPr defTabSz="266700"/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</a:rPr>
              <a:t>高级检索页面</a:t>
            </a:r>
            <a:endParaRPr lang="zh-CN" altLang="en-US" sz="1200">
              <a:latin typeface="Times New Roman" panose="02020603050405020304"/>
              <a:ea typeface="宋体" panose="02010600030101010101" pitchFamily="2" charset="-122"/>
            </a:endParaRPr>
          </a:p>
        </p:txBody>
      </p:sp>
    </p:spTree>
    <p:custDataLst>
      <p:tags r:id="rId10"/>
    </p:custData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63039786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94330" y="373380"/>
            <a:ext cx="5274310" cy="254635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857500" y="3132138"/>
            <a:ext cx="5080000" cy="296545"/>
          </a:xfrm>
          <a:prstGeom prst="rect">
            <a:avLst/>
          </a:prstGeom>
        </p:spPr>
        <p:txBody>
          <a:bodyPr>
            <a:spAutoFit/>
          </a:bodyPr>
          <a:p>
            <a:pPr marL="0" indent="228600" algn="ctr" defTabSz="266700">
              <a:lnSpc>
                <a:spcPts val="16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200">
                <a:latin typeface="Times New Roman" panose="02020603050405020304"/>
                <a:ea typeface="宋体" panose="02010600030101010101" pitchFamily="2" charset="-122"/>
              </a:rPr>
              <a:t> </a:t>
            </a:r>
            <a:r>
              <a:rPr lang="en-US" altLang="zh-CN" sz="1200">
                <a:latin typeface="Times New Roman" panose="02020603050405020304"/>
                <a:ea typeface="Times New Roman" panose="02020603050405020304"/>
              </a:rPr>
              <a:t>CADAL</a:t>
            </a:r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</a:rPr>
              <a:t>数字图书馆</a:t>
            </a:r>
            <a:endParaRPr lang="zh-CN" altLang="en-US" sz="1200">
              <a:latin typeface="Times New Roman" panose="02020603050405020304"/>
              <a:ea typeface="宋体" panose="02010600030101010101" pitchFamily="2" charset="-122"/>
            </a:endParaRPr>
          </a:p>
        </p:txBody>
      </p:sp>
      <p:pic>
        <p:nvPicPr>
          <p:cNvPr id="18217516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4330" y="3641725"/>
            <a:ext cx="5274310" cy="23622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894330" y="6067743"/>
            <a:ext cx="5080000" cy="296545"/>
          </a:xfrm>
          <a:prstGeom prst="rect">
            <a:avLst/>
          </a:prstGeom>
        </p:spPr>
        <p:txBody>
          <a:bodyPr>
            <a:spAutoFit/>
          </a:bodyPr>
          <a:p>
            <a:pPr marL="0" indent="228600" algn="ctr" defTabSz="266700">
              <a:lnSpc>
                <a:spcPts val="16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>
                <a:latin typeface="宋体" panose="02010600030101010101" pitchFamily="2" charset="-122"/>
                <a:ea typeface="宋体" panose="02010600030101010101" pitchFamily="2" charset="-122"/>
              </a:rPr>
              <a:t>书香中国</a:t>
            </a:r>
            <a:endParaRPr lang="zh-CN" altLang="en-US" sz="1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3.5.3 </a:t>
            </a:r>
            <a:r>
              <a:rPr lang="zh-CN" altLang="en-US"/>
              <a:t>外文电子图书检索</a:t>
            </a:r>
            <a:endParaRPr lang="zh-CN" altLang="en-US"/>
          </a:p>
        </p:txBody>
      </p:sp>
      <p:sp>
        <p:nvSpPr>
          <p:cNvPr id="3" name="装饰  1"/>
          <p:cNvSpPr>
            <a:spLocks noGrp="1"/>
          </p:cNvSpPr>
          <p:nvPr>
            <p:ph type="body" idx="16390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4" name="图片占位符 3" descr="a0982da5-e4a3-11f0-98a6-12a3712067a7"/>
          <p:cNvPicPr>
            <a:picLocks noChangeAspect="1"/>
          </p:cNvPicPr>
          <p:nvPr>
            <p:ph type="pic" idx="16391"/>
            <p:custDataLst>
              <p:tags r:id="rId3"/>
            </p:custDataLst>
          </p:nvPr>
        </p:nvPicPr>
        <p:blipFill>
          <a:blip r:embed="rId4"/>
          <a:srcRect/>
          <a:stretch>
            <a:fillRect/>
          </a:stretch>
        </p:blipFill>
        <p:spPr>
          <a:xfrm>
            <a:off x="914400" y="1866900"/>
            <a:ext cx="1524000" cy="1524000"/>
          </a:xfrm>
          <a:custGeom>
            <a:avLst/>
            <a:gdLst>
              <a:gd name="connisteX0" fmla="*/ 0 w 1524000"/>
              <a:gd name="connsiteY0" fmla="*/ 762000 h 1524000"/>
              <a:gd name="connisteX1" fmla="*/ 762000 w 1524000"/>
              <a:gd name="connsiteY1" fmla="*/ 0 h 1524000"/>
              <a:gd name="connisteX2" fmla="*/ 762000 w 1524000"/>
              <a:gd name="connsiteY2" fmla="*/ 0 h 1524000"/>
              <a:gd name="connisteX3" fmla="*/ 1524000 w 1524000"/>
              <a:gd name="connsiteY3" fmla="*/ 762000 h 1524000"/>
              <a:gd name="connisteX4" fmla="*/ 1524000 w 1524000"/>
              <a:gd name="connsiteY4" fmla="*/ 762000 h 1524000"/>
              <a:gd name="connisteX5" fmla="*/ 762000 w 1524000"/>
              <a:gd name="connsiteY5" fmla="*/ 1524000 h 1524000"/>
              <a:gd name="connisteX6" fmla="*/ 762000 w 1524000"/>
              <a:gd name="connsiteY6" fmla="*/ 1524000 h 1524000"/>
              <a:gd name="connisteX7" fmla="*/ 0 w 1524000"/>
              <a:gd name="connsiteY7" fmla="*/ 762000 h 1524000"/>
              <a:gd name="connisteX8" fmla="*/ 0 w 1524000"/>
              <a:gd name="connsiteY8" fmla="*/ 762000 h 1524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524000" h="1524000">
                <a:moveTo>
                  <a:pt x="0" y="762000"/>
                </a:moveTo>
                <a:cubicBezTo>
                  <a:pt x="0" y="341159"/>
                  <a:pt x="341159" y="0"/>
                  <a:pt x="762000" y="0"/>
                </a:cubicBezTo>
                <a:lnTo>
                  <a:pt x="762000" y="0"/>
                </a:lnTo>
                <a:cubicBezTo>
                  <a:pt x="1182841" y="0"/>
                  <a:pt x="1524000" y="341159"/>
                  <a:pt x="1524000" y="762000"/>
                </a:cubicBezTo>
                <a:lnTo>
                  <a:pt x="1524000" y="762000"/>
                </a:lnTo>
                <a:cubicBezTo>
                  <a:pt x="1524000" y="1182841"/>
                  <a:pt x="1182841" y="1524000"/>
                  <a:pt x="762000" y="1524000"/>
                </a:cubicBezTo>
                <a:lnTo>
                  <a:pt x="762000" y="1524000"/>
                </a:lnTo>
                <a:cubicBezTo>
                  <a:pt x="341159" y="1524000"/>
                  <a:pt x="0" y="1182841"/>
                  <a:pt x="0" y="762000"/>
                </a:cubicBezTo>
                <a:lnTo>
                  <a:pt x="0" y="762000"/>
                </a:lnTo>
                <a:close/>
              </a:path>
            </a:pathLst>
          </a:custGeom>
        </p:spPr>
      </p:pic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电子图书检索平台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介绍EBSCO、SpringerLink、Wiley Online Library和ScienceDirect等外文电子图书平台，重点讲解Wiley Online Library检索方法。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392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8" name="图片占位符 7" descr="a0982ef4-e4a3-11f0-98a6-12a3712067a7"/>
          <p:cNvPicPr>
            <a:picLocks noChangeAspect="1"/>
          </p:cNvPicPr>
          <p:nvPr>
            <p:ph type="pic" idx="16393"/>
            <p:custDataLst>
              <p:tags r:id="rId8"/>
            </p:custDataLst>
          </p:nvPr>
        </p:nvPicPr>
        <p:blipFill>
          <a:blip r:embed="rId9"/>
          <a:srcRect l="16667" r="16667"/>
          <a:stretch>
            <a:fillRect/>
          </a:stretch>
        </p:blipFill>
        <p:spPr>
          <a:xfrm>
            <a:off x="914400" y="4381500"/>
            <a:ext cx="1524000" cy="1524000"/>
          </a:xfrm>
          <a:custGeom>
            <a:avLst/>
            <a:gdLst>
              <a:gd name="connisteX0" fmla="*/ 0 w 1524000"/>
              <a:gd name="connsiteY0" fmla="*/ 762000 h 1524000"/>
              <a:gd name="connisteX1" fmla="*/ 762000 w 1524000"/>
              <a:gd name="connsiteY1" fmla="*/ 0 h 1524000"/>
              <a:gd name="connisteX2" fmla="*/ 762000 w 1524000"/>
              <a:gd name="connsiteY2" fmla="*/ 0 h 1524000"/>
              <a:gd name="connisteX3" fmla="*/ 1524000 w 1524000"/>
              <a:gd name="connsiteY3" fmla="*/ 762000 h 1524000"/>
              <a:gd name="connisteX4" fmla="*/ 1524000 w 1524000"/>
              <a:gd name="connsiteY4" fmla="*/ 762000 h 1524000"/>
              <a:gd name="connisteX5" fmla="*/ 762000 w 1524000"/>
              <a:gd name="connsiteY5" fmla="*/ 1524000 h 1524000"/>
              <a:gd name="connisteX6" fmla="*/ 762000 w 1524000"/>
              <a:gd name="connsiteY6" fmla="*/ 1524000 h 1524000"/>
              <a:gd name="connisteX7" fmla="*/ 0 w 1524000"/>
              <a:gd name="connsiteY7" fmla="*/ 762000 h 1524000"/>
              <a:gd name="connisteX8" fmla="*/ 0 w 1524000"/>
              <a:gd name="connsiteY8" fmla="*/ 762000 h 1524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524000" h="1524000">
                <a:moveTo>
                  <a:pt x="0" y="762000"/>
                </a:moveTo>
                <a:cubicBezTo>
                  <a:pt x="0" y="341159"/>
                  <a:pt x="341159" y="0"/>
                  <a:pt x="762000" y="0"/>
                </a:cubicBezTo>
                <a:lnTo>
                  <a:pt x="762000" y="0"/>
                </a:lnTo>
                <a:cubicBezTo>
                  <a:pt x="1182841" y="0"/>
                  <a:pt x="1524000" y="341159"/>
                  <a:pt x="1524000" y="762000"/>
                </a:cubicBezTo>
                <a:lnTo>
                  <a:pt x="1524000" y="762000"/>
                </a:lnTo>
                <a:cubicBezTo>
                  <a:pt x="1524000" y="1182841"/>
                  <a:pt x="1182841" y="1524000"/>
                  <a:pt x="762000" y="1524000"/>
                </a:cubicBezTo>
                <a:lnTo>
                  <a:pt x="762000" y="1524000"/>
                </a:lnTo>
                <a:cubicBezTo>
                  <a:pt x="341159" y="1524000"/>
                  <a:pt x="0" y="1182841"/>
                  <a:pt x="0" y="762000"/>
                </a:cubicBezTo>
                <a:lnTo>
                  <a:pt x="0" y="762000"/>
                </a:lnTo>
                <a:close/>
              </a:path>
            </a:pathLst>
          </a:custGeom>
        </p:spPr>
      </p:pic>
      <p:sp>
        <p:nvSpPr>
          <p:cNvPr id="9" name="文本占位符 8"/>
          <p:cNvSpPr>
            <a:spLocks noGrp="1"/>
          </p:cNvSpPr>
          <p:nvPr>
            <p:ph type="body" idx="16388"/>
            <p:custDataLst>
              <p:tags r:id="rId10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检索平台详情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1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Wiley Online Library详细检索步骤将在后续章节中深入探讨，提供全面操作指南。</a:t>
            </a:r>
            <a:endParaRPr lang="zh-CN" altLang="en-US"/>
          </a:p>
        </p:txBody>
      </p:sp>
    </p:spTree>
    <p:custDataLst>
      <p:tags r:id="rId12"/>
    </p:custData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>
          <a:xfrm>
            <a:off x="267335" y="381000"/>
            <a:ext cx="6609080" cy="534035"/>
          </a:xfrm>
        </p:spPr>
        <p:txBody>
          <a:bodyPr>
            <a:normAutofit fontScale="90000"/>
          </a:bodyPr>
          <a:p>
            <a:r>
              <a:rPr lang="en-US" altLang="zh-CN"/>
              <a:t>3.5.3 </a:t>
            </a:r>
            <a:r>
              <a:rPr lang="zh-CN" altLang="en-US"/>
              <a:t>外文电子图书检索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>
          <a:xfrm>
            <a:off x="461645" y="1211580"/>
            <a:ext cx="3461385" cy="464820"/>
          </a:xfrm>
        </p:spPr>
        <p:txBody>
          <a:bodyPr>
            <a:normAutofit/>
          </a:bodyPr>
          <a:p>
            <a:r>
              <a:rPr lang="en-US" altLang="zh-CN" sz="2000"/>
              <a:t>1.   </a:t>
            </a:r>
            <a:r>
              <a:rPr lang="zh-CN" altLang="en-US" sz="2000"/>
              <a:t>Wiley Online Library</a:t>
            </a:r>
            <a:endParaRPr lang="zh-CN" altLang="en-US" sz="2000"/>
          </a:p>
        </p:txBody>
      </p:sp>
      <p:sp>
        <p:nvSpPr>
          <p:cNvPr id="5" name="装饰  3"/>
          <p:cNvSpPr>
            <a:spLocks noGrp="1"/>
          </p:cNvSpPr>
          <p:nvPr>
            <p:ph type="body" idx="16397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6" name="装饰  4"/>
          <p:cNvSpPr>
            <a:spLocks noGrp="1"/>
          </p:cNvSpPr>
          <p:nvPr>
            <p:ph type="body" idx="16398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9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01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 fontScale="80000"/>
          </a:bodyPr>
          <a:p>
            <a:r>
              <a:rPr lang="zh-CN" altLang="en-US"/>
              <a:t>Wiley Online Library简介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88"/>
            <p:custDataLst>
              <p:tags r:id="rId7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集成期刊、图书等资源，覆盖多学科，重要科研信息渠道。</a:t>
            </a:r>
            <a:endParaRPr lang="zh-CN" altLang="en-US"/>
          </a:p>
        </p:txBody>
      </p:sp>
      <p:sp>
        <p:nvSpPr>
          <p:cNvPr id="10" name="装饰  8"/>
          <p:cNvSpPr>
            <a:spLocks noGrp="1"/>
          </p:cNvSpPr>
          <p:nvPr>
            <p:ph type="body" idx="16399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2"/>
            <p:custDataLst>
              <p:tags r:id="rId9"/>
            </p:custDataLst>
          </p:nvPr>
        </p:nvSpPr>
        <p:spPr/>
        <p:txBody>
          <a:bodyPr/>
          <a:p>
            <a:r>
              <a:rPr lang="zh-CN" altLang="en-US"/>
              <a:t>02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90"/>
            <p:custDataLst>
              <p:tags r:id="rId10"/>
            </p:custDataLst>
          </p:nvPr>
        </p:nvSpPr>
        <p:spPr/>
        <p:txBody>
          <a:bodyPr>
            <a:normAutofit fontScale="80000"/>
          </a:bodyPr>
          <a:p>
            <a:r>
              <a:rPr lang="zh-CN" altLang="en-US"/>
              <a:t>Wiley Online Library资源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6391"/>
            <p:custDataLst>
              <p:tags r:id="rId11"/>
            </p:custDataLst>
          </p:nvPr>
        </p:nvSpPr>
        <p:spPr/>
        <p:txBody>
          <a:bodyPr>
            <a:normAutofit lnSpcReduction="10000"/>
          </a:bodyPr>
          <a:p>
            <a:r>
              <a:rPr lang="zh-CN" altLang="en-US"/>
              <a:t>含1600+同行评议期刊，22000+学术著作，丰富数据库，全面知识支持。</a:t>
            </a:r>
            <a:endParaRPr lang="zh-CN" altLang="en-US"/>
          </a:p>
        </p:txBody>
      </p:sp>
      <p:sp>
        <p:nvSpPr>
          <p:cNvPr id="14" name="装饰  2"/>
          <p:cNvSpPr>
            <a:spLocks noGrp="1"/>
          </p:cNvSpPr>
          <p:nvPr>
            <p:ph type="body" idx="16400"/>
            <p:custDataLst>
              <p:tags r:id="rId1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95"/>
            <p:custDataLst>
              <p:tags r:id="rId13"/>
            </p:custDataLst>
          </p:nvPr>
        </p:nvSpPr>
        <p:spPr/>
        <p:txBody>
          <a:bodyPr/>
          <a:p>
            <a:r>
              <a:rPr lang="zh-CN" altLang="en-US"/>
              <a:t>03</a:t>
            </a:r>
            <a:endParaRPr lang="zh-CN" altLang="en-US"/>
          </a:p>
        </p:txBody>
      </p:sp>
      <p:sp>
        <p:nvSpPr>
          <p:cNvPr id="16" name="文本占位符 15"/>
          <p:cNvSpPr>
            <a:spLocks noGrp="1"/>
          </p:cNvSpPr>
          <p:nvPr>
            <p:ph type="body" idx="16393"/>
            <p:custDataLst>
              <p:tags r:id="rId14"/>
            </p:custDataLst>
          </p:nvPr>
        </p:nvSpPr>
        <p:spPr/>
        <p:txBody>
          <a:bodyPr>
            <a:normAutofit/>
          </a:bodyPr>
          <a:p>
            <a:r>
              <a:rPr lang="zh-CN" altLang="en-US" sz="1900"/>
              <a:t>简单检索功能</a:t>
            </a:r>
            <a:endParaRPr lang="zh-CN" altLang="en-US" sz="190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94"/>
            <p:custDataLst>
              <p:tags r:id="rId15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一框式检索，搜索出版物、文章、关键词等，快速定位信息。</a:t>
            </a:r>
            <a:endParaRPr lang="zh-CN" altLang="en-US"/>
          </a:p>
        </p:txBody>
      </p:sp>
      <p:pic>
        <p:nvPicPr>
          <p:cNvPr id="915015581" name="图片 1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61645" y="1896745"/>
            <a:ext cx="6266815" cy="2882265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1447165" y="4959033"/>
            <a:ext cx="5080000" cy="296545"/>
          </a:xfrm>
          <a:prstGeom prst="rect">
            <a:avLst/>
          </a:prstGeom>
        </p:spPr>
        <p:txBody>
          <a:bodyPr>
            <a:spAutoFit/>
          </a:bodyPr>
          <a:p>
            <a:pPr marL="0" indent="228600" algn="ctr" defTabSz="266700">
              <a:lnSpc>
                <a:spcPts val="16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latin typeface="Times New Roman" panose="02020603050405020304"/>
                <a:ea typeface="宋体" panose="02010600030101010101" pitchFamily="2" charset="-122"/>
              </a:rPr>
              <a:t>Wiley Online Library 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首页</a:t>
            </a:r>
            <a:endParaRPr lang="zh-CN" altLang="en-US" sz="1600">
              <a:latin typeface="Times New Roman" panose="02020603050405020304"/>
              <a:ea typeface="宋体" panose="02010600030101010101" pitchFamily="2" charset="-122"/>
            </a:endParaRPr>
          </a:p>
        </p:txBody>
      </p:sp>
    </p:spTree>
    <p:custDataLst>
      <p:tags r:id="rId17"/>
    </p:custData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3.5.3 </a:t>
            </a:r>
            <a:r>
              <a:rPr lang="zh-CN" altLang="en-US"/>
              <a:t>外文电子图书检索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高级检索功能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3"/>
            </p:custDataLst>
          </p:nvPr>
        </p:nvSpPr>
        <p:spPr/>
        <p:txBody>
          <a:bodyPr>
            <a:normAutofit lnSpcReduction="10000"/>
          </a:bodyPr>
          <a:p>
            <a:r>
              <a:rPr lang="zh-CN" altLang="en-US"/>
              <a:t>支持标题、作者、关键词等多字段检索，灵活组合，精准查询。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8"/>
            <p:custDataLst>
              <p:tags r:id="rId4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分类浏览功能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9"/>
            <p:custDataLst>
              <p:tags r:id="rId5"/>
            </p:custDataLst>
          </p:nvPr>
        </p:nvSpPr>
        <p:spPr/>
        <p:txBody>
          <a:bodyPr>
            <a:normAutofit lnSpcReduction="10000"/>
          </a:bodyPr>
          <a:p>
            <a:r>
              <a:rPr lang="zh-CN" altLang="en-US"/>
              <a:t>按首字母、学科、出版时间、作者筛选，浏览图书，直观高效。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90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检索结果展示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91"/>
            <p:custDataLst>
              <p:tags r:id="rId7"/>
            </p:custDataLst>
          </p:nvPr>
        </p:nvSpPr>
        <p:spPr/>
        <p:txBody>
          <a:bodyPr>
            <a:normAutofit lnSpcReduction="10000"/>
          </a:bodyPr>
          <a:p>
            <a:r>
              <a:rPr lang="zh-CN" altLang="en-US"/>
              <a:t>提供题名、作者、出版信息，支持下载、引文格式，细化筛选选项。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92"/>
            <p:custDataLst>
              <p:tags r:id="rId8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详细结果页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3"/>
            <p:custDataLst>
              <p:tags r:id="rId9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书籍封面与详尽信息，便捷书内检索，全本/分章节下载，优化阅读体验。</a:t>
            </a:r>
            <a:endParaRPr lang="zh-CN" altLang="en-US"/>
          </a:p>
        </p:txBody>
      </p:sp>
      <p:pic>
        <p:nvPicPr>
          <p:cNvPr id="1997728142" name="图片 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477010" y="1513840"/>
            <a:ext cx="4020185" cy="428244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946785" y="5997893"/>
            <a:ext cx="5080000" cy="296545"/>
          </a:xfrm>
          <a:prstGeom prst="rect">
            <a:avLst/>
          </a:prstGeom>
        </p:spPr>
        <p:txBody>
          <a:bodyPr>
            <a:spAutoFit/>
          </a:bodyPr>
          <a:p>
            <a:pPr marL="0" indent="228600" algn="ctr" defTabSz="266700">
              <a:lnSpc>
                <a:spcPts val="16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latin typeface="Times New Roman" panose="02020603050405020304"/>
                <a:ea typeface="宋体" panose="02010600030101010101" pitchFamily="2" charset="-122"/>
              </a:rPr>
              <a:t> 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高级检索页面</a:t>
            </a:r>
            <a:endParaRPr lang="zh-CN" altLang="en-US" sz="1600">
              <a:latin typeface="Times New Roman" panose="02020603050405020304"/>
              <a:ea typeface="宋体" panose="02010600030101010101" pitchFamily="2" charset="-122"/>
            </a:endParaRPr>
          </a:p>
        </p:txBody>
      </p:sp>
    </p:spTree>
    <p:custDataLst>
      <p:tags r:id="rId11"/>
    </p:custData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9005134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513" y="533400"/>
            <a:ext cx="4333875" cy="412877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41655" y="4795520"/>
            <a:ext cx="3357245" cy="281940"/>
          </a:xfrm>
          <a:prstGeom prst="rect">
            <a:avLst/>
          </a:prstGeom>
        </p:spPr>
        <p:txBody>
          <a:bodyPr>
            <a:noAutofit/>
          </a:bodyPr>
          <a:p>
            <a:pPr marL="0" indent="228600" algn="ctr" defTabSz="266700">
              <a:lnSpc>
                <a:spcPts val="16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分类浏览页面</a:t>
            </a:r>
            <a:endParaRPr lang="zh-CN" altLang="en-US" sz="1600">
              <a:latin typeface="Times New Roman" panose="02020603050405020304"/>
              <a:ea typeface="宋体" panose="02010600030101010101" pitchFamily="2" charset="-122"/>
            </a:endParaRPr>
          </a:p>
        </p:txBody>
      </p:sp>
      <p:pic>
        <p:nvPicPr>
          <p:cNvPr id="1010402976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3295" y="221615"/>
            <a:ext cx="4566285" cy="30657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605780" y="3287078"/>
            <a:ext cx="5080000" cy="296545"/>
          </a:xfrm>
          <a:prstGeom prst="rect">
            <a:avLst/>
          </a:prstGeom>
        </p:spPr>
        <p:txBody>
          <a:bodyPr>
            <a:spAutoFit/>
          </a:bodyPr>
          <a:p>
            <a:pPr marL="0" indent="228600" algn="ctr" defTabSz="266700">
              <a:lnSpc>
                <a:spcPts val="16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latin typeface="Times New Roman" panose="02020603050405020304"/>
                <a:ea typeface="宋体" panose="02010600030101010101" pitchFamily="2" charset="-122"/>
              </a:rPr>
              <a:t> 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结果页</a:t>
            </a:r>
            <a:endParaRPr lang="zh-CN" altLang="en-US" sz="1600">
              <a:latin typeface="Times New Roman" panose="02020603050405020304"/>
              <a:ea typeface="宋体" panose="02010600030101010101" pitchFamily="2" charset="-122"/>
            </a:endParaRPr>
          </a:p>
        </p:txBody>
      </p:sp>
      <p:pic>
        <p:nvPicPr>
          <p:cNvPr id="398262115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82715" y="3583940"/>
            <a:ext cx="3686810" cy="294068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605780" y="6524308"/>
            <a:ext cx="5080000" cy="296545"/>
          </a:xfrm>
          <a:prstGeom prst="rect">
            <a:avLst/>
          </a:prstGeom>
        </p:spPr>
        <p:txBody>
          <a:bodyPr>
            <a:spAutoFit/>
          </a:bodyPr>
          <a:p>
            <a:pPr marL="0" indent="228600" algn="ctr" defTabSz="266700">
              <a:lnSpc>
                <a:spcPts val="16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latin typeface="Times New Roman" panose="02020603050405020304"/>
                <a:ea typeface="宋体" panose="02010600030101010101" pitchFamily="2" charset="-122"/>
              </a:rPr>
              <a:t>“Refine Search”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下拉菜单</a:t>
            </a:r>
            <a:endParaRPr lang="zh-CN" altLang="en-US" sz="1600">
              <a:latin typeface="Times New Roman" panose="02020603050405020304"/>
              <a:ea typeface="宋体" panose="0201060003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>
          <a:xfrm>
            <a:off x="372110" y="192405"/>
            <a:ext cx="11447780" cy="609600"/>
          </a:xfrm>
        </p:spPr>
        <p:txBody>
          <a:bodyPr>
            <a:normAutofit fontScale="90000"/>
          </a:bodyPr>
          <a:p>
            <a:r>
              <a:rPr lang="en-US" altLang="zh-CN" sz="3110"/>
              <a:t>3.5.3 </a:t>
            </a:r>
            <a:r>
              <a:rPr lang="zh-CN" altLang="en-US" sz="3110"/>
              <a:t>外文电子图书检索：</a:t>
            </a:r>
            <a:r>
              <a:rPr lang="en-US" altLang="zh-CN" sz="1780">
                <a:sym typeface="+mn-ea"/>
              </a:rPr>
              <a:t>2.   </a:t>
            </a:r>
            <a:r>
              <a:rPr sz="1780">
                <a:sym typeface="+mn-ea"/>
              </a:rPr>
              <a:t>ProQuest eBook Central（https://ebookcentral.proquest.com）</a:t>
            </a:r>
            <a:endParaRPr lang="zh-CN" altLang="en-US" sz="1780"/>
          </a:p>
        </p:txBody>
      </p:sp>
      <p:sp>
        <p:nvSpPr>
          <p:cNvPr id="4" name="装饰  2"/>
          <p:cNvSpPr>
            <a:spLocks noGrp="1"/>
          </p:cNvSpPr>
          <p:nvPr>
            <p:ph type="body" idx="16388"/>
            <p:custDataLst>
              <p:tags r:id="rId2"/>
            </p:custDataLst>
          </p:nvPr>
        </p:nvSpPr>
        <p:spPr>
          <a:xfrm>
            <a:off x="609600" y="1035050"/>
            <a:ext cx="5486400" cy="5660390"/>
          </a:xfrm>
        </p:spPr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>
          <a:xfrm>
            <a:off x="814705" y="1141095"/>
            <a:ext cx="5374005" cy="5554345"/>
          </a:xfrm>
        </p:spPr>
        <p:txBody>
          <a:bodyPr>
            <a:normAutofit fontScale="70000"/>
          </a:bodyPr>
          <a:p>
            <a:pPr>
              <a:spcBef>
                <a:spcPct val="59000"/>
              </a:spcBef>
              <a:spcAft>
                <a:spcPct val="59000"/>
              </a:spcAft>
            </a:pPr>
            <a:r>
              <a:rPr lang="zh-CN" altLang="en-US" sz="2400"/>
              <a:t>ProQuest eBook Central平台</a:t>
            </a:r>
            <a:endParaRPr lang="zh-CN" altLang="en-US" sz="2400"/>
          </a:p>
          <a:p>
            <a:pPr>
              <a:spcAft>
                <a:spcPct val="91000"/>
              </a:spcAft>
            </a:pPr>
            <a:r>
              <a:rPr lang="zh-CN" altLang="en-US"/>
              <a:t>集成电子书平台，涵盖多领域资源，合作出版社与学术机构，提供强大在线图书馆。</a:t>
            </a:r>
            <a:endParaRPr lang="zh-CN" altLang="en-US"/>
          </a:p>
          <a:p>
            <a:pPr>
              <a:spcBef>
                <a:spcPct val="59000"/>
              </a:spcBef>
              <a:spcAft>
                <a:spcPct val="59000"/>
              </a:spcAft>
            </a:pPr>
            <a:r>
              <a:rPr lang="zh-CN" altLang="en-US" sz="2400"/>
              <a:t>电子书个性化功能</a:t>
            </a:r>
            <a:endParaRPr lang="zh-CN" altLang="en-US" sz="2400"/>
          </a:p>
          <a:p>
            <a:pPr>
              <a:spcAft>
                <a:spcPct val="91000"/>
              </a:spcAft>
            </a:pPr>
            <a:r>
              <a:rPr lang="zh-CN" altLang="en-US"/>
              <a:t>支持在线阅读、借阅、批注、笔记、书签，提升阅读体验与研究效率。</a:t>
            </a:r>
            <a:endParaRPr lang="zh-CN" altLang="en-US"/>
          </a:p>
          <a:p>
            <a:pPr>
              <a:spcBef>
                <a:spcPct val="59000"/>
              </a:spcBef>
              <a:spcAft>
                <a:spcPct val="59000"/>
              </a:spcAft>
            </a:pPr>
            <a:r>
              <a:rPr lang="zh-CN" altLang="en-US" sz="2400"/>
              <a:t>内容覆盖学科</a:t>
            </a:r>
            <a:endParaRPr lang="zh-CN" altLang="en-US" sz="2400"/>
          </a:p>
          <a:p>
            <a:pPr>
              <a:spcAft>
                <a:spcPct val="91000"/>
              </a:spcAft>
            </a:pPr>
            <a:r>
              <a:rPr lang="zh-CN" altLang="en-US"/>
              <a:t>包括人文学科、社会科学、自然科学等，高质量内容，全面搜索与筛选功能。</a:t>
            </a:r>
            <a:endParaRPr lang="zh-CN" altLang="en-US"/>
          </a:p>
          <a:p>
            <a:pPr>
              <a:spcBef>
                <a:spcPct val="59000"/>
              </a:spcBef>
              <a:spcAft>
                <a:spcPct val="59000"/>
              </a:spcAft>
            </a:pPr>
            <a:r>
              <a:rPr lang="zh-CN" altLang="en-US" sz="2400"/>
              <a:t>访问权限与格式</a:t>
            </a:r>
            <a:endParaRPr lang="zh-CN" altLang="en-US" sz="2400"/>
          </a:p>
          <a:p>
            <a:pPr>
              <a:spcAft>
                <a:spcPct val="91000"/>
              </a:spcAft>
            </a:pPr>
            <a:r>
              <a:rPr lang="zh-CN" altLang="en-US"/>
              <a:t>根据订阅或机构许可访问，PDF下载、在线阅读、章节下载，适应不同需求。</a:t>
            </a:r>
            <a:endParaRPr lang="zh-CN" altLang="en-US"/>
          </a:p>
          <a:p>
            <a:pPr>
              <a:spcBef>
                <a:spcPct val="59000"/>
              </a:spcBef>
              <a:spcAft>
                <a:spcPct val="59000"/>
              </a:spcAft>
            </a:pPr>
            <a:r>
              <a:rPr lang="zh-CN" altLang="en-US" sz="2400"/>
              <a:t>增强阅读与研究功能</a:t>
            </a:r>
            <a:endParaRPr lang="zh-CN" altLang="en-US" sz="2400"/>
          </a:p>
          <a:p>
            <a:pPr>
              <a:spcAft>
                <a:spcPct val="91000"/>
              </a:spcAft>
            </a:pPr>
            <a:r>
              <a:rPr lang="zh-CN" altLang="en-US"/>
              <a:t>集成标注、笔记、参考文献生成，智能搜索，跨平台资源获取，提高效率。</a:t>
            </a:r>
            <a:endParaRPr lang="zh-CN" altLang="en-US"/>
          </a:p>
        </p:txBody>
      </p:sp>
      <p:pic>
        <p:nvPicPr>
          <p:cNvPr id="1667037240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7455" y="2836545"/>
            <a:ext cx="5741035" cy="181991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511290" y="4825048"/>
            <a:ext cx="5080000" cy="296545"/>
          </a:xfrm>
          <a:prstGeom prst="rect">
            <a:avLst/>
          </a:prstGeom>
        </p:spPr>
        <p:txBody>
          <a:bodyPr>
            <a:spAutoFit/>
          </a:bodyPr>
          <a:p>
            <a:pPr marL="0" indent="228600" algn="ctr" defTabSz="266700">
              <a:lnSpc>
                <a:spcPts val="16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latin typeface="Times New Roman" panose="02020603050405020304"/>
                <a:ea typeface="宋体" panose="02010600030101010101" pitchFamily="2" charset="-122"/>
              </a:rPr>
              <a:t>ProQuest eBook Central</a:t>
            </a:r>
            <a:endParaRPr lang="en-US" altLang="zh-CN" sz="1600">
              <a:latin typeface="Times New Roman" panose="02020603050405020304"/>
              <a:ea typeface="宋体" panose="02010600030101010101" pitchFamily="2" charset="-122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ubtitle 10"/>
          <p:cNvSpPr>
            <a:spLocks noGrp="1"/>
          </p:cNvSpPr>
          <p:nvPr>
            <p:ph type="body" idx="16389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THE END</a:t>
            </a:r>
            <a:endParaRPr lang="zh-CN" altLang="en-US"/>
          </a:p>
        </p:txBody>
      </p:sp>
      <p:sp>
        <p:nvSpPr>
          <p:cNvPr id="3" name="标题"/>
          <p:cNvSpPr>
            <a:spLocks noGrp="1"/>
          </p:cNvSpPr>
          <p:nvPr>
            <p:ph type="title" idx="16388"/>
            <p:custDataLst>
              <p:tags r:id="rId2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谢谢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3.1.1 </a:t>
            </a:r>
            <a:r>
              <a:rPr lang="zh-CN" altLang="en-US"/>
              <a:t>图书的概念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zh-CN" altLang="en-US" sz="1900"/>
              <a:t>图书的定义与形态</a:t>
            </a:r>
            <a:endParaRPr lang="zh-CN" altLang="en-US" sz="1900"/>
          </a:p>
        </p:txBody>
      </p:sp>
      <p:sp>
        <p:nvSpPr>
          <p:cNvPr id="4" name="文本占位符 3"/>
          <p:cNvSpPr>
            <a:spLocks noGrp="1"/>
          </p:cNvSpPr>
          <p:nvPr>
            <p:ph type="body" idx="16387"/>
            <p:custDataLst>
              <p:tags r:id="rId3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图书是记录传播人类知识思想经验的载体，由文字图像等经编辑加工、按特定版式装帧而成。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8"/>
            <p:custDataLst>
              <p:tags r:id="rId4"/>
            </p:custDataLst>
          </p:nvPr>
        </p:nvSpPr>
        <p:spPr/>
        <p:txBody>
          <a:bodyPr>
            <a:normAutofit fontScale="80000"/>
          </a:bodyPr>
          <a:p>
            <a:r>
              <a:rPr lang="zh-CN" altLang="en-US"/>
              <a:t>联合国教科文组织的图书定义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9"/>
            <p:custDataLst>
              <p:tags r:id="rId5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出版社出版、49页以上（不含封面封底）、有书名著者名、国际标准书号、定价及版权保护的印刷品。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90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 sz="1900"/>
              <a:t>“图书”一词的起源</a:t>
            </a:r>
            <a:endParaRPr lang="zh-CN" altLang="en-US" sz="1900"/>
          </a:p>
        </p:txBody>
      </p:sp>
      <p:sp>
        <p:nvSpPr>
          <p:cNvPr id="8" name="文本占位符 7"/>
          <p:cNvSpPr>
            <a:spLocks noGrp="1"/>
          </p:cNvSpPr>
          <p:nvPr>
            <p:ph type="body" idx="16391"/>
            <p:custDataLst>
              <p:tags r:id="rId7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“图书”一词最早见于《史记·萧相国世家》，原指地图和文书档案，其渊源可追溯到《周易》“河出图、洛出书”典故，反映图画和文字的密切关系。</a:t>
            </a:r>
            <a:endParaRPr lang="zh-CN" altLang="en-US"/>
          </a:p>
        </p:txBody>
      </p:sp>
    </p:spTree>
    <p:custDataLst>
      <p:tags r:id="rId8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3.1.2 </a:t>
            </a:r>
            <a:r>
              <a:rPr lang="zh-CN" altLang="en-US"/>
              <a:t>图书的特点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图书作为人类文明传承的重要载体，具有其独特而深远的特点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8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26" name="图片占位符 25"/>
          <p:cNvPicPr/>
          <p:nvPr>
            <p:ph type="pic" idx="16397"/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280160" y="2829560"/>
            <a:ext cx="487680" cy="487680"/>
          </a:xfrm>
          <a:prstGeom prst="rect">
            <a:avLst/>
          </a:prstGeom>
        </p:spPr>
      </p:pic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7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传播性强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8"/>
            </p:custDataLst>
          </p:nvPr>
        </p:nvSpPr>
        <p:spPr/>
        <p:txBody>
          <a:bodyPr>
            <a:normAutofit/>
          </a:bodyPr>
          <a:p>
            <a:r>
              <a:rPr lang="zh-CN" altLang="en-US" sz="1100"/>
              <a:t>图书借助现代印刷出版批量生产，成本低、出版量大，通过多渠道流通，电子图书更打破地域限制。</a:t>
            </a:r>
            <a:endParaRPr lang="zh-CN" altLang="en-US" sz="1100"/>
          </a:p>
        </p:txBody>
      </p:sp>
      <p:sp>
        <p:nvSpPr>
          <p:cNvPr id="8" name="装饰  6"/>
          <p:cNvSpPr>
            <a:spLocks noGrp="1"/>
          </p:cNvSpPr>
          <p:nvPr>
            <p:ph type="body" idx="16400"/>
            <p:custDataLst>
              <p:tags r:id="rId9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25" name="图片占位符 24"/>
          <p:cNvPicPr/>
          <p:nvPr>
            <p:ph type="pic" idx="16399"/>
            <p:custDataLst>
              <p:tags r:id="rId10"/>
            </p:custDataLst>
          </p:nvPr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3566160" y="2829560"/>
            <a:ext cx="487680" cy="487680"/>
          </a:xfrm>
          <a:prstGeom prst="rect">
            <a:avLst/>
          </a:prstGeom>
        </p:spPr>
      </p:pic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13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存储持久性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0"/>
            <p:custDataLst>
              <p:tags r:id="rId14"/>
            </p:custDataLst>
          </p:nvPr>
        </p:nvSpPr>
        <p:spPr/>
        <p:txBody>
          <a:bodyPr>
            <a:normAutofit/>
          </a:bodyPr>
          <a:p>
            <a:r>
              <a:rPr lang="zh-CN" altLang="en-US" sz="1100"/>
              <a:t>图书用耐久材料印刷，适当保存可长久，不易受环境影响，不依赖设备；电子图书可通过备份和云存储长期保存。</a:t>
            </a:r>
            <a:endParaRPr lang="zh-CN" altLang="en-US" sz="1100"/>
          </a:p>
        </p:txBody>
      </p:sp>
      <p:sp>
        <p:nvSpPr>
          <p:cNvPr id="12" name="装饰  0"/>
          <p:cNvSpPr>
            <a:spLocks noGrp="1"/>
          </p:cNvSpPr>
          <p:nvPr>
            <p:ph type="body" idx="16402"/>
            <p:custDataLst>
              <p:tags r:id="rId15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24" name="图片占位符 23"/>
          <p:cNvPicPr/>
          <p:nvPr>
            <p:ph type="pic" idx="16401"/>
            <p:custDataLst>
              <p:tags r:id="rId16"/>
            </p:custDataLst>
          </p:nvPr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5852160" y="2829560"/>
            <a:ext cx="487680" cy="487680"/>
          </a:xfrm>
          <a:prstGeom prst="rect">
            <a:avLst/>
          </a:prstGeom>
        </p:spPr>
      </p:pic>
      <p:sp>
        <p:nvSpPr>
          <p:cNvPr id="14" name="文本占位符 13"/>
          <p:cNvSpPr>
            <a:spLocks noGrp="1"/>
          </p:cNvSpPr>
          <p:nvPr>
            <p:ph type="body" idx="16391"/>
            <p:custDataLst>
              <p:tags r:id="rId19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系统完整性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92"/>
            <p:custDataLst>
              <p:tags r:id="rId20"/>
            </p:custDataLst>
          </p:nvPr>
        </p:nvSpPr>
        <p:spPr/>
        <p:txBody>
          <a:bodyPr>
            <a:normAutofit/>
          </a:bodyPr>
          <a:p>
            <a:r>
              <a:rPr lang="zh-CN" altLang="en-US" sz="1100"/>
              <a:t>图书完整系统记录领域或主题知识，按逻辑结构组织内容，通过注释、参考文献关联其他知识，扩展阅读深度和广度。</a:t>
            </a:r>
            <a:endParaRPr lang="zh-CN" altLang="en-US" sz="1100"/>
          </a:p>
        </p:txBody>
      </p:sp>
      <p:sp>
        <p:nvSpPr>
          <p:cNvPr id="16" name="装饰  4"/>
          <p:cNvSpPr>
            <a:spLocks noGrp="1"/>
          </p:cNvSpPr>
          <p:nvPr>
            <p:ph type="body" idx="16404"/>
            <p:custDataLst>
              <p:tags r:id="rId21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27" name="图片占位符 26"/>
          <p:cNvPicPr/>
          <p:nvPr>
            <p:ph type="pic" idx="16403"/>
            <p:custDataLst>
              <p:tags r:id="rId22"/>
            </p:custDataLst>
          </p:nvPr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8138160" y="2829560"/>
            <a:ext cx="487680" cy="487680"/>
          </a:xfrm>
          <a:prstGeom prst="rect">
            <a:avLst/>
          </a:prstGeom>
        </p:spPr>
      </p:pic>
      <p:sp>
        <p:nvSpPr>
          <p:cNvPr id="18" name="文本占位符 17"/>
          <p:cNvSpPr>
            <a:spLocks noGrp="1"/>
          </p:cNvSpPr>
          <p:nvPr>
            <p:ph type="body" idx="16393"/>
            <p:custDataLst>
              <p:tags r:id="rId25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检索便利性</a:t>
            </a:r>
            <a:endParaRPr lang="zh-CN" altLang="en-US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4"/>
            <p:custDataLst>
              <p:tags r:id="rId26"/>
            </p:custDataLst>
          </p:nvPr>
        </p:nvSpPr>
        <p:spPr/>
        <p:txBody>
          <a:bodyPr>
            <a:normAutofit/>
          </a:bodyPr>
          <a:p>
            <a:r>
              <a:rPr lang="zh-CN" altLang="en-US" sz="1100"/>
              <a:t>图书有标准化版式和检索工具，目录助了解结构定位章节，索引助查特定内容，电子书支持全文检索等提升效率。</a:t>
            </a:r>
            <a:endParaRPr lang="zh-CN" altLang="en-US" sz="1100"/>
          </a:p>
        </p:txBody>
      </p:sp>
      <p:sp>
        <p:nvSpPr>
          <p:cNvPr id="20" name="装饰  8"/>
          <p:cNvSpPr>
            <a:spLocks noGrp="1"/>
          </p:cNvSpPr>
          <p:nvPr>
            <p:ph type="body" idx="16406"/>
            <p:custDataLst>
              <p:tags r:id="rId27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28" name="图片占位符 27"/>
          <p:cNvPicPr/>
          <p:nvPr>
            <p:ph type="pic" idx="16405"/>
            <p:custDataLst>
              <p:tags r:id="rId28"/>
            </p:custDataLst>
          </p:nvPr>
        </p:nvPicPr>
        <p:blipFill>
          <a:blip r:embed="rId29">
            <a:extLs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10424160" y="2829560"/>
            <a:ext cx="487680" cy="487680"/>
          </a:xfrm>
          <a:prstGeom prst="rect">
            <a:avLst/>
          </a:prstGeom>
        </p:spPr>
      </p:pic>
      <p:sp>
        <p:nvSpPr>
          <p:cNvPr id="22" name="文本占位符 21"/>
          <p:cNvSpPr>
            <a:spLocks noGrp="1"/>
          </p:cNvSpPr>
          <p:nvPr>
            <p:ph type="body" idx="16395"/>
            <p:custDataLst>
              <p:tags r:id="rId3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深度阅读性</a:t>
            </a:r>
            <a:endParaRPr lang="zh-CN" altLang="en-US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6"/>
            <p:custDataLst>
              <p:tags r:id="rId32"/>
            </p:custDataLst>
          </p:nvPr>
        </p:nvSpPr>
        <p:spPr/>
        <p:txBody>
          <a:bodyPr>
            <a:normAutofit fontScale="70000"/>
          </a:bodyPr>
          <a:p>
            <a:r>
              <a:rPr lang="zh-CN" altLang="en-US"/>
              <a:t>图书适合深度阅读研究，可做笔记写感想，反复阅读助理解，深入思考促知识内化创新，纸质书触感翻页仪式感让人专注。</a:t>
            </a:r>
            <a:endParaRPr lang="zh-CN" altLang="en-US"/>
          </a:p>
        </p:txBody>
      </p:sp>
    </p:spTree>
    <p:custDataLst>
      <p:tags r:id="rId33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>
          <a:xfrm>
            <a:off x="609600" y="533400"/>
            <a:ext cx="2667000" cy="1828800"/>
          </a:xfrm>
        </p:spPr>
        <p:txBody>
          <a:bodyPr>
            <a:normAutofit/>
          </a:bodyPr>
          <a:p>
            <a:r>
              <a:rPr lang="en-US" altLang="zh-CN" sz="3000"/>
              <a:t>3.1.3 </a:t>
            </a:r>
            <a:r>
              <a:rPr lang="zh-CN" altLang="en-US" sz="3000"/>
              <a:t>图书分类法及图书排架</a:t>
            </a:r>
            <a:endParaRPr lang="zh-CN" altLang="en-US" sz="3000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1.</a:t>
            </a:r>
            <a:r>
              <a:rPr lang="zh-CN" altLang="en-US"/>
              <a:t>图书分类法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3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5" name="图片占位符 4" descr="a452c8ca-e4a3-11f0-abb4-c6108136f9dc"/>
          <p:cNvPicPr>
            <a:picLocks noChangeAspect="1"/>
          </p:cNvPicPr>
          <p:nvPr>
            <p:ph type="pic" idx="16394"/>
            <p:custDataLst>
              <p:tags r:id="rId4"/>
            </p:custDataLst>
          </p:nvPr>
        </p:nvPicPr>
        <p:blipFill>
          <a:blip r:embed="rId5"/>
          <a:srcRect t="8434" r="16397" b="241"/>
          <a:stretch>
            <a:fillRect/>
          </a:stretch>
        </p:blipFill>
        <p:spPr>
          <a:xfrm>
            <a:off x="3784600" y="812800"/>
            <a:ext cx="2057400" cy="2743200"/>
          </a:xfrm>
          <a:prstGeom prst="rect">
            <a:avLst/>
          </a:prstGeom>
        </p:spPr>
      </p:pic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图书分类法定义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7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基于知识分类原理，结合图书特性，采用逻辑方法编制，反映人类知识的代码体系。</a:t>
            </a:r>
            <a:endParaRPr lang="zh-CN" altLang="en-US"/>
          </a:p>
        </p:txBody>
      </p:sp>
      <p:sp>
        <p:nvSpPr>
          <p:cNvPr id="8" name="装饰  6"/>
          <p:cNvSpPr>
            <a:spLocks noGrp="1"/>
          </p:cNvSpPr>
          <p:nvPr>
            <p:ph type="body" idx="16395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9" name="图片占位符 8" descr="a452c752-e4a3-11f0-abb4-c6108136f9dc"/>
          <p:cNvPicPr>
            <a:picLocks noChangeAspect="1"/>
          </p:cNvPicPr>
          <p:nvPr>
            <p:ph type="pic" idx="16396"/>
            <p:custDataLst>
              <p:tags r:id="rId9"/>
            </p:custDataLst>
          </p:nvPr>
        </p:nvPicPr>
        <p:blipFill>
          <a:blip r:embed="rId10"/>
          <a:srcRect t="5556" b="5556"/>
          <a:stretch>
            <a:fillRect/>
          </a:stretch>
        </p:blipFill>
        <p:spPr>
          <a:xfrm>
            <a:off x="6553200" y="812800"/>
            <a:ext cx="2057400" cy="2743200"/>
          </a:xfrm>
          <a:prstGeom prst="rect">
            <a:avLst/>
          </a:prstGeom>
        </p:spPr>
      </p:pic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11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图书分类法组成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0"/>
            <p:custDataLst>
              <p:tags r:id="rId12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包含分类体系、标记符号、辅助表、说明和索引，用于图书分类与文献组织。</a:t>
            </a:r>
            <a:endParaRPr lang="zh-CN" altLang="en-US"/>
          </a:p>
        </p:txBody>
      </p:sp>
      <p:sp>
        <p:nvSpPr>
          <p:cNvPr id="12" name="装饰  0"/>
          <p:cNvSpPr>
            <a:spLocks noGrp="1"/>
          </p:cNvSpPr>
          <p:nvPr>
            <p:ph type="body" idx="16397"/>
            <p:custDataLst>
              <p:tags r:id="rId1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13" name="图片占位符 12" descr="a452c784-e4a3-11f0-abb4-c6108136f9dc"/>
          <p:cNvPicPr>
            <a:picLocks noChangeAspect="1"/>
          </p:cNvPicPr>
          <p:nvPr>
            <p:ph type="pic" idx="16398"/>
            <p:custDataLst>
              <p:tags r:id="rId14"/>
            </p:custDataLst>
          </p:nvPr>
        </p:nvPicPr>
        <p:blipFill>
          <a:blip r:embed="rId15"/>
          <a:srcRect l="2299" r="2299"/>
          <a:stretch>
            <a:fillRect/>
          </a:stretch>
        </p:blipFill>
        <p:spPr>
          <a:xfrm>
            <a:off x="9321800" y="812800"/>
            <a:ext cx="2057400" cy="2743200"/>
          </a:xfrm>
          <a:prstGeom prst="rect">
            <a:avLst/>
          </a:prstGeom>
        </p:spPr>
      </p:pic>
      <p:sp>
        <p:nvSpPr>
          <p:cNvPr id="14" name="文本占位符 13"/>
          <p:cNvSpPr>
            <a:spLocks noGrp="1"/>
          </p:cNvSpPr>
          <p:nvPr>
            <p:ph type="body" idx="16391"/>
            <p:custDataLst>
              <p:tags r:id="rId16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常用图书分类法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92"/>
            <p:custDataLst>
              <p:tags r:id="rId17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国外多用杜威、国际十进与美国国会分类法；国内常用《中图法》、《人大法》、《科图法》。</a:t>
            </a:r>
            <a:endParaRPr lang="zh-CN" altLang="en-US"/>
          </a:p>
        </p:txBody>
      </p:sp>
    </p:spTree>
    <p:custDataLst>
      <p:tags r:id="rId18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>
          <a:xfrm>
            <a:off x="461010" y="266065"/>
            <a:ext cx="10972800" cy="609600"/>
          </a:xfrm>
        </p:spPr>
        <p:txBody>
          <a:bodyPr>
            <a:normAutofit/>
          </a:bodyPr>
          <a:p>
            <a:r>
              <a:rPr lang="en-US" altLang="zh-CN" sz="3200"/>
              <a:t>3.1.3 </a:t>
            </a:r>
            <a:r>
              <a:rPr lang="zh-CN" altLang="en-US" sz="3200"/>
              <a:t>图书分类法及图书排架：</a:t>
            </a:r>
            <a:r>
              <a:rPr lang="en-US" altLang="zh-CN" sz="3200">
                <a:sym typeface="+mn-ea"/>
              </a:rPr>
              <a:t>1.</a:t>
            </a:r>
            <a:r>
              <a:rPr sz="3200">
                <a:sym typeface="+mn-ea"/>
              </a:rPr>
              <a:t>图书分类法</a:t>
            </a:r>
            <a:endParaRPr lang="zh-CN" altLang="en-US" sz="3200"/>
          </a:p>
        </p:txBody>
      </p:sp>
      <p:sp>
        <p:nvSpPr>
          <p:cNvPr id="3" name="装饰  1"/>
          <p:cNvSpPr>
            <a:spLocks noGrp="1"/>
          </p:cNvSpPr>
          <p:nvPr>
            <p:ph type="body" idx="16392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《中图法》结构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分为五大基本部类，22个基本大类，形成网状结构，覆盖所有知识领域。</a:t>
            </a:r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76775" y="1187450"/>
            <a:ext cx="6682740" cy="5027930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0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</p:tagLst>
</file>

<file path=ppt/tags/tag100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001.xml><?xml version="1.0" encoding="utf-8"?>
<p:tagLst xmlns:p="http://schemas.openxmlformats.org/presentationml/2006/main"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BEAUTIFY_FLAG" val="#wm#"/>
  <p:tag name="KSO_WM_TEMPLATE_FIGMA_ID" val="69796632452"/>
  <p:tag name="KSO_WM_TEMPLATE_SLIDE_ID" val="slide_a1e31e139923f8f0"/>
</p:tagLst>
</file>

<file path=ppt/tags/tag100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5e6126a59fbe2d393196891be471ba75e2399e8d"/>
  <p:tag name="KSO_WM_NEWLAYOUT_GROUP_ID" val="layout_6"/>
  <p:tag name="KSO_WM_NEWLAYOUT_ID" val="slide_1f0472578a9422c3"/>
  <p:tag name="KSO_WM_UNIT_PRESET_TEXT" val="单击此处添加标题"/>
</p:tagLst>
</file>

<file path=ppt/tags/tag1003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100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00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006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100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100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00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10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1010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32452"/>
  <p:tag name="KSO_WM_TEMPLATE_SLIDE_ID" val="slide_1f0472578a9422c3"/>
</p:tagLst>
</file>

<file path=ppt/tags/tag101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ee95be61513301690d47e14c0897f8b4efbef02c"/>
  <p:tag name="KSO_WM_NEWLAYOUT_GROUP_ID" val="layout_30"/>
  <p:tag name="KSO_WM_NEWLAYOUT_ID" val="slide_aea8b3495f981078"/>
  <p:tag name="KSO_WM_UNIT_PRESET_TEXT" val="单击此处添加标题"/>
</p:tagLst>
</file>

<file path=ppt/tags/tag101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id&quot;:&quot;VCG41N1452512504&quot;,&quot;product_name&quot;:&quot;wps-wpp-pc&quot;,&quot;intention_code&quot;:&quot;wps_wpp_generate_doc_pay&quot;}*auto_gallery_3.0.4_Mock_V1_prod*1767005183588_5db249_265522bf106c-slide-28"/>
</p:tagLst>
</file>

<file path=ppt/tags/tag1013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101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01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正文"/>
</p:tagLst>
</file>

<file path=ppt/tags/tag1016.xml><?xml version="1.0" encoding="utf-8"?>
<p:tagLst xmlns:p="http://schemas.openxmlformats.org/presentationml/2006/main">
  <p:tag name="KSO_WM_SLIDE_CONTENT_ORIENTATION" val=""/>
  <p:tag name="KSO_WM_SLIDE_HAS_MASK" val="0"/>
  <p:tag name="KSO_WM_SLIDE_ITEM_CNT" val="1"/>
  <p:tag name="KSO_WM_SLIDE_TYPE" val="text"/>
  <p:tag name="KSO_WM_TEMPLATE_SUBCATEGORY" val="29"/>
  <p:tag name="KSO_WM_BEAUTIFY_FLAG" val="#wm#"/>
  <p:tag name="KSO_WM_TEMPLATE_FIGMA_ID" val="69796632452"/>
  <p:tag name="KSO_WM_TEMPLATE_SLIDE_ID" val="slide_aea8b3495f981078"/>
</p:tagLst>
</file>

<file path=ppt/tags/tag101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cdff34867d41a768d7df8a7737ba076d6a20b0f8"/>
  <p:tag name="KSO_WM_NEWLAYOUT_GROUP_ID" val="layout_50"/>
  <p:tag name="KSO_WM_NEWLAYOUT_ID" val="slide_f7662923cd404225"/>
  <p:tag name="KSO_WM_UNIT_PRESET_TEXT" val="单击此处添加标题"/>
</p:tagLst>
</file>

<file path=ppt/tags/tag1018.xml><?xml version="1.0" encoding="utf-8"?>
<p:tagLst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  <p:tag name="KSO_WM_UNIT_PRESET_TEXT" val=" "/>
</p:tagLst>
</file>

<file path=ppt/tags/tag1019.xml><?xml version="1.0" encoding="utf-8"?>
<p:tagLst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10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102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2"/>
  <p:tag name="KSO_WM_UNIT_SUBTYPE" val="d"/>
  <p:tag name="KSO_WM_UNIT_TYPE" val="l_h_i"/>
  <p:tag name="KSO_WM_UNIT_PRESET_TEXT" val="01"/>
</p:tagLst>
</file>

<file path=ppt/tags/tag102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02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023.xml><?xml version="1.0" encoding="utf-8"?>
<p:tagLst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102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2"/>
  <p:tag name="KSO_WM_UNIT_SUBTYPE" val="d"/>
  <p:tag name="KSO_WM_UNIT_TYPE" val="l_h_i"/>
  <p:tag name="KSO_WM_UNIT_PRESET_TEXT" val="02"/>
</p:tagLst>
</file>

<file path=ppt/tags/tag102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102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027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32452"/>
  <p:tag name="KSO_WM_TEMPLATE_SLIDE_ID" val="slide_f7662923cd404225"/>
</p:tagLst>
</file>

<file path=ppt/tags/tag1028.xml><?xml version="1.0" encoding="utf-8"?>
<p:tagLst xmlns:p="http://schemas.openxmlformats.org/presentationml/2006/main">
  <p:tag name="KSO_WM_UNIT_ISCONTENTSTITLE" val="0"/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7b57b00d371df19333faadeb2ef95a34d4e1edc7"/>
  <p:tag name="KSO_WM_NEWLAYOUT_ID" val="335"/>
  <p:tag name="KSO_WM_UNIT_PRESET_TEXT" val="单击此处添加章节标题"/>
  <p:tag name="KSO_WM_UNIT_ID" val="_10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06"/>
  <p:tag name="KSO_WM_TEMPLATE_CATEGORY" val="custom"/>
  <p:tag name="KSO_WM_UNIT_PRESET_TEXT_INDEX" val="-1"/>
  <p:tag name="KSO_WM_UNIT_PRESET_TEXT_LEN" val="0"/>
</p:tagLst>
</file>

<file path=ppt/tags/tag1029.xml><?xml version="1.0" encoding="utf-8"?>
<p:tagLst xmlns:p="http://schemas.openxmlformats.org/presentationml/2006/main">
  <p:tag name="KSO_WM_UNIT_PRESET_TEXT" val="01"/>
  <p:tag name="KSO_WM_BEAUTIFY_FLAG" val="#wm#"/>
  <p:tag name="KSO_WM_FIGMA_FLAG" val="#fgm#"/>
  <p:tag name="KSO_WM_UNIT_INDEX" val="1"/>
  <p:tag name="KSO_WM_UNIT_TYPE" val="e"/>
  <p:tag name="KSO_WM_UNIT_ID" val="_10*e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06"/>
  <p:tag name="KSO_WM_TEMPLATE_CATEGORY" val="custom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030.xml><?xml version="1.0" encoding="utf-8"?>
<p:tagLst xmlns:p="http://schemas.openxmlformats.org/presentationml/2006/main">
  <p:tag name="KSO_WM_SLIDE_CONTENT_ORIENTATION" val="center"/>
  <p:tag name="KSO_WM_SLIDE_HAS_MASK" val="0"/>
  <p:tag name="KSO_WM_SLIDE_ITEM_CNT" val="0"/>
  <p:tag name="KSO_WM_SLIDE_TYPE" val="sectionTitle"/>
  <p:tag name="KSO_WM_TEMPLATE_SUBCATEGORY" val="29"/>
  <p:tag name="KSO_WM_BEAUTIFY_FLAG" val="#wm#"/>
  <p:tag name="KSO_WM_TEMPLATE_SLIDE_ID" val="slide_8d1615941f9e1a55"/>
  <p:tag name="KSO_WM_TEMPLATE_INDEX" val="40490306"/>
  <p:tag name="KSO_WM_TEMPLATE_CATEGORY" val="custom"/>
  <p:tag name="KSO_WM_SLIDE_INDEX" val="3"/>
  <p:tag name="KSO_WM_SLIDE_ID" val="custom40490306_9"/>
  <p:tag name="KSO_WM_TEMPLATE_MASTER_TYPE" val="0"/>
  <p:tag name="KSO_WM_SLIDE_LAYOUT" val="a_e"/>
  <p:tag name="KSO_WM_SLIDE_LAYOUT_CNT" val="1_1"/>
  <p:tag name="KSO_WM_TEMPLATE_COLOR_TYPE" val="0"/>
  <p:tag name="KSO_WM_TAG_VERSION" val="3.0"/>
</p:tagLst>
</file>

<file path=ppt/tags/tag103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ce27d8073ed7fd17757afdbc42cbffd5329885d3"/>
  <p:tag name="KSO_WM_NEWLAYOUT_GROUP_ID" val="layout_62"/>
  <p:tag name="KSO_WM_NEWLAYOUT_ID" val="slide_72ee7055fb184196"/>
  <p:tag name="KSO_WM_UNIT_PRESET_TEXT" val="单击此处添加标题"/>
</p:tagLst>
</file>

<file path=ppt/tags/tag103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id&quot;:&quot;http://zh-ai-group.ks3-cn-beijing-internal.ksyun.com/image_generate/image_process/production/202512/5f905210-1875-46a3-ae10-ae81be5f25dd.jpg?Expires=1798541189\u0026AWSAccessKeyId=AKLT9NSy7kh8TIS1UzNqLRY2\u0026Signature=gpM5vxmP5f7nghq3nJbvRr7P2m4%3D&quot;,&quot;product_name&quot;:&quot;wps-wpp-pc&quot;,&quot;intention_code&quot;:&quot;wps_wpp_generate_doc_pay&quot;}*auto_qingqiu_3.0.4_Mock_V1_prod*1767005183588_5db249_265522bf106c-slide-30"/>
</p:tagLst>
</file>

<file path=ppt/tags/tag1033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103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03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036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103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03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039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32452"/>
  <p:tag name="KSO_WM_TEMPLATE_SLIDE_ID" val="slide_72ee7055fb184196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04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b9fa46ad64269dc92918da6c2db2a8393a4441db"/>
  <p:tag name="KSO_WM_NEWLAYOUT_GROUP_ID" val="layout_40"/>
  <p:tag name="KSO_WM_NEWLAYOUT_ID" val="slide_0b4407f0694141e5"/>
  <p:tag name="KSO_WM_UNIT_PRESET_TEXT" val="单击此处添加标题"/>
</p:tagLst>
</file>

<file path=ppt/tags/tag104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1042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104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  <p:tag name="MH_PIC_SOURCE_TYPE" val="generate_slide_ai*{&quot;id&quot;:&quot;http://zh-ai-group.ks3-cn-beijing-internal.ksyun.com/image_generate/image_process/production/202512/79333a02-c4d6-41fb-b9a7-6f676d6b6876.jpg?Expires=1798541189\u0026AWSAccessKeyId=AKLT9NSy7kh8TIS1UzNqLRY2\u0026Signature=%2FJ2fbhtszwNIYPrwjRH7Hme5pTY%3D&quot;,&quot;product_name&quot;:&quot;wps-wpp-pc&quot;,&quot;intention_code&quot;:&quot;wps_wpp_generate_doc_pay&quot;}*auto_qingqiu_3.0.4_Mock_V1_prod*1767005183588_5db249_265522bf106c-slide-31"/>
</p:tagLst>
</file>

<file path=ppt/tags/tag104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04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046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104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  <p:tag name="MH_PIC_SOURCE_TYPE" val="generate_slide_ai*{&quot;id&quot;:&quot;VCG41N1298280990&quot;,&quot;product_name&quot;:&quot;wps-wpp-pc&quot;,&quot;intention_code&quot;:&quot;wps_wpp_generate_doc_pay&quot;}*auto_gallery_3.0.4_Mock_V1_prod*1767005183588_5db249_265522bf106c-slide-31"/>
</p:tagLst>
</file>

<file path=ppt/tags/tag104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04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050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  <p:tag name="KSO_WM_UNIT_PRESET_TEXT" val=" "/>
</p:tagLst>
</file>

<file path=ppt/tags/tag105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  <p:tag name="MH_PIC_SOURCE_TYPE" val="generate_slide_ai*{&quot;id&quot;:&quot;VCG41N186841698&quot;,&quot;product_name&quot;:&quot;wps-wpp-pc&quot;,&quot;intention_code&quot;:&quot;wps_wpp_generate_doc_pay&quot;}*auto_gallery_3.0.4_Mock_V1_prod*1767005183588_5db249_265522bf106c-slide-31"/>
</p:tagLst>
</file>

<file path=ppt/tags/tag105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105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054.xml><?xml version="1.0" encoding="utf-8"?>
<p:tagLst xmlns:p="http://schemas.openxmlformats.org/presentationml/2006/main"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BEAUTIFY_FLAG" val="#wm#"/>
  <p:tag name="KSO_WM_TEMPLATE_FIGMA_ID" val="69796632452"/>
  <p:tag name="KSO_WM_TEMPLATE_SLIDE_ID" val="slide_0b4407f0694141e5"/>
</p:tagLst>
</file>

<file path=ppt/tags/tag105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b6b897dc0bef6df4911718c6a9ecfb56d81e9835"/>
  <p:tag name="KSO_WM_NEWLAYOUT_GROUP_ID" val="layout_5"/>
  <p:tag name="KSO_WM_NEWLAYOUT_ID" val="slide_f030ebac23b3c8d9"/>
  <p:tag name="KSO_WM_UNIT_PRESET_TEXT" val="单击此处添加标题"/>
</p:tagLst>
</file>

<file path=ppt/tags/tag105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1057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1058.xml><?xml version="1.0" encoding="utf-8"?>
<p:tagLst xmlns:p="http://schemas.openxmlformats.org/presentationml/2006/main">
  <p:tag name="KSO_WM_FIGMA_DECORATION_INDEX" val="1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2"/>
  <p:tag name="KSO_WM_UNIT_TYPE" val="l_h_i"/>
  <p:tag name="KSO_WM_UNIT_PRESET_TEXT" val=" "/>
</p:tagLst>
</file>

<file path=ppt/tags/tag1059.xml><?xml version="1.0" encoding="utf-8"?>
<p:tagLst xmlns:p="http://schemas.openxmlformats.org/presentationml/2006/main">
  <p:tag name="KSO_WM_FIGMA_DECORATION_INDEX" val="1"/>
  <p:tag name="$PH_EXT" val="1"/>
  <p:tag name="KSO_WM_BEAUTIFY_FLAG" val="#fgm#"/>
  <p:tag name="KSO_WM_DIAGRAM_GROUP_CODE" val="1"/>
  <p:tag name="KSO_WM_FIGMA_FLAG" val="#fgm#"/>
  <p:tag name="KSO_WM_UNIT_INDEX" val="1_1_1"/>
  <p:tag name="KSO_WM_UNIT_TYPE" val="l_h_x"/>
</p:tagLst>
</file>

<file path=ppt/tags/tag10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e3a33065d9a73e19a6a3e93f3b62577b0c041edd"/>
  <p:tag name="KSO_WM_NEWLAYOUT_GROUP_ID" val="layout_32"/>
  <p:tag name="KSO_WM_NEWLAYOUT_ID" val="slide_de3ba1a8eab5020a"/>
</p:tagLst>
</file>

<file path=ppt/tags/tag106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06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062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1063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2"/>
  <p:tag name="KSO_WM_UNIT_TYPE" val="l_h_i"/>
  <p:tag name="KSO_WM_UNIT_PRESET_TEXT" val=" "/>
</p:tagLst>
</file>

<file path=ppt/tags/tag1064.xml><?xml version="1.0" encoding="utf-8"?>
<p:tagLst xmlns:p="http://schemas.openxmlformats.org/presentationml/2006/main">
  <p:tag name="KSO_WM_FIGMA_DECORATION_INDEX" val="8"/>
  <p:tag name="$PH_EXT" val="1"/>
  <p:tag name="KSO_WM_BEAUTIFY_FLAG" val="#fgm#"/>
  <p:tag name="KSO_WM_DIAGRAM_GROUP_CODE" val="1"/>
  <p:tag name="KSO_WM_FIGMA_FLAG" val="#fgm#"/>
  <p:tag name="KSO_WM_UNIT_INDEX" val="1_2_1"/>
  <p:tag name="KSO_WM_UNIT_TYPE" val="l_h_x"/>
</p:tagLst>
</file>

<file path=ppt/tags/tag106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06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067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32452"/>
  <p:tag name="KSO_WM_TEMPLATE_SLIDE_ID" val="slide_f030ebac23b3c8d9"/>
</p:tagLst>
</file>

<file path=ppt/tags/tag106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fa9db44a4dbe3bde2c0cb23ac925d357c0a40b65"/>
  <p:tag name="KSO_WM_NEWLAYOUT_GROUP_ID" val="layout_29"/>
  <p:tag name="KSO_WM_NEWLAYOUT_ID" val="slide_6eb1033ed12e16e0"/>
  <p:tag name="KSO_WM_UNIT_PRESET_TEXT" val="单击此处添加标题"/>
</p:tagLst>
</file>

<file path=ppt/tags/tag106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107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1070.xml><?xml version="1.0" encoding="utf-8"?>
<p:tagLst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  <p:tag name="KSO_WM_UNIT_PRESET_TEXT" val=" "/>
</p:tagLst>
</file>

<file path=ppt/tags/tag1071.xml><?xml version="1.0" encoding="utf-8"?>
<p:tagLst xmlns:p="http://schemas.openxmlformats.org/presentationml/2006/main">
  <p:tag name="KSO_WM_FIGMA_DECORATION_INDEX" val="1"/>
  <p:tag name="$PH_EXT" val="1"/>
  <p:tag name="KSO_WM_BEAUTIFY_FLAG" val="#fgm#"/>
  <p:tag name="KSO_WM_DIAGRAM_GROUP_CODE" val="1"/>
  <p:tag name="KSO_WM_FIGMA_FLAG" val="#fgm#"/>
  <p:tag name="KSO_WM_UNIT_INDEX" val="1_1_1"/>
  <p:tag name="KSO_WM_UNIT_TYPE" val="l_h_x"/>
</p:tagLst>
</file>

<file path=ppt/tags/tag107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07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074.xml><?xml version="1.0" encoding="utf-8"?>
<p:tagLst xmlns:p="http://schemas.openxmlformats.org/presentationml/2006/main">
  <p:tag name="KSO_WM_FIGMA_DECORATION_INDEX" val="2"/>
  <p:tag name="$PH_EXT" val="1"/>
  <p:tag name="KSO_WM_BEAUTIFY_FLAG" val="#fgm#"/>
  <p:tag name="KSO_WM_DIAGRAM_GROUP_CODE" val="1"/>
  <p:tag name="KSO_WM_FIGMA_FLAG" val="#fgm#"/>
  <p:tag name="KSO_WM_UNIT_INDEX" val="1_2_1"/>
  <p:tag name="KSO_WM_UNIT_TYPE" val="l_h_x"/>
</p:tagLst>
</file>

<file path=ppt/tags/tag107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07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077.xml><?xml version="1.0" encoding="utf-8"?>
<p:tagLst xmlns:p="http://schemas.openxmlformats.org/presentationml/2006/main">
  <p:tag name="KSO_WM_FIGMA_DECORATION_INDEX" val="3"/>
  <p:tag name="$PH_EXT" val="1"/>
  <p:tag name="KSO_WM_BEAUTIFY_FLAG" val="#fgm#"/>
  <p:tag name="KSO_WM_DIAGRAM_GROUP_CODE" val="1"/>
  <p:tag name="KSO_WM_FIGMA_FLAG" val="#fgm#"/>
  <p:tag name="KSO_WM_UNIT_INDEX" val="1_3_1"/>
  <p:tag name="KSO_WM_UNIT_TYPE" val="l_h_x"/>
</p:tagLst>
</file>

<file path=ppt/tags/tag107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107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08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2"/>
  <p:tag name="KSO_WM_UNIT_TYPE" val="l_h_i"/>
</p:tagLst>
</file>

<file path=ppt/tags/tag1080.xml><?xml version="1.0" encoding="utf-8"?>
<p:tagLst xmlns:p="http://schemas.openxmlformats.org/presentationml/2006/main"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BEAUTIFY_FLAG" val="#wm#"/>
  <p:tag name="KSO_WM_TEMPLATE_FIGMA_ID" val="69796632452"/>
  <p:tag name="KSO_WM_TEMPLATE_SLIDE_ID" val="slide_6eb1033ed12e16e0"/>
</p:tagLst>
</file>

<file path=ppt/tags/tag108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6a29d24febe6a3fe9ac65c3d3baf368d2920a188"/>
  <p:tag name="KSO_WM_NEWLAYOUT_GROUP_ID" val="layout_41"/>
  <p:tag name="KSO_WM_NEWLAYOUT_ID" val="slide_029a287a294315f8"/>
  <p:tag name="KSO_WM_UNIT_PRESET_TEXT" val="单击此处添加标题"/>
</p:tagLst>
</file>

<file path=ppt/tags/tag108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1083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1084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2"/>
  <p:tag name="KSO_WM_UNIT_TYPE" val="l_h_i"/>
  <p:tag name="KSO_WM_UNIT_PRESET_TEXT" val=" "/>
</p:tagLst>
</file>

<file path=ppt/tags/tag1085.xml><?xml version="1.0" encoding="utf-8"?>
<p:tagLst xmlns:p="http://schemas.openxmlformats.org/presentationml/2006/main">
  <p:tag name="KSO_WM_FIGMA_DECORATION_INDEX" val="7"/>
  <p:tag name="$PH_EXT" val="1"/>
  <p:tag name="KSO_WM_BEAUTIFY_FLAG" val="#fgm#"/>
  <p:tag name="KSO_WM_DIAGRAM_GROUP_CODE" val="1"/>
  <p:tag name="KSO_WM_FIGMA_FLAG" val="#fgm#"/>
  <p:tag name="KSO_WM_UNIT_INDEX" val="1_1_1"/>
  <p:tag name="KSO_WM_UNIT_TYPE" val="l_h_x"/>
</p:tagLst>
</file>

<file path=ppt/tags/tag108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08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088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1089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2"/>
  <p:tag name="KSO_WM_UNIT_TYPE" val="l_h_i"/>
  <p:tag name="KSO_WM_UNIT_PRESET_TEXT" val=" "/>
</p:tagLst>
</file>

<file path=ppt/tags/tag109.xml><?xml version="1.0" encoding="utf-8"?>
<p:tagLst xmlns:p="http://schemas.openxmlformats.org/presentationml/2006/main">
  <p:tag name="KSO_WM_FIGMA_DECORATION_INDEX" val="7"/>
  <p:tag name="$PH_EXT" val="1"/>
  <p:tag name="KSO_WM_BEAUTIFY_FLAG" val="#fgm#"/>
  <p:tag name="KSO_WM_DIAGRAM_GROUP_CODE" val="1"/>
  <p:tag name="KSO_WM_FIGMA_FLAG" val="#fgm#"/>
  <p:tag name="KSO_WM_UNIT_INDEX" val="1_1_1"/>
  <p:tag name="KSO_WM_UNIT_TYPE" val="l_h_x"/>
</p:tagLst>
</file>

<file path=ppt/tags/tag1090.xml><?xml version="1.0" encoding="utf-8"?>
<p:tagLst xmlns:p="http://schemas.openxmlformats.org/presentationml/2006/main">
  <p:tag name="KSO_WM_FIGMA_DECORATION_INDEX" val="8"/>
  <p:tag name="$PH_EXT" val="1"/>
  <p:tag name="KSO_WM_BEAUTIFY_FLAG" val="#fgm#"/>
  <p:tag name="KSO_WM_DIAGRAM_GROUP_CODE" val="1"/>
  <p:tag name="KSO_WM_FIGMA_FLAG" val="#fgm#"/>
  <p:tag name="KSO_WM_UNIT_INDEX" val="1_2_1"/>
  <p:tag name="KSO_WM_UNIT_TYPE" val="l_h_x"/>
</p:tagLst>
</file>

<file path=ppt/tags/tag109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09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093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32452"/>
  <p:tag name="KSO_WM_TEMPLATE_SLIDE_ID" val="slide_029a287a294315f8"/>
</p:tagLst>
</file>

<file path=ppt/tags/tag109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61a907b2f5a185a5b0139aa01c043914a992e11c"/>
  <p:tag name="KSO_WM_NEWLAYOUT_GROUP_ID" val="layout_24"/>
  <p:tag name="KSO_WM_NEWLAYOUT_ID" val="slide_ef297193836cb3b6"/>
  <p:tag name="KSO_WM_UNIT_PRESET_TEXT" val="单击此处添加标题"/>
</p:tagLst>
</file>

<file path=ppt/tags/tag109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1096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109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  <p:tag name="MH_PIC_SOURCE_TYPE" val="generate_slide_ai*{&quot;id&quot;:&quot;http://zh-ai-group.ks3-cn-beijing-internal.ksyun.com/image_generate/image_process/production/202512/dd209168-d3c3-4d85-a39a-ab58bafb1ee7.jpg?Expires=1798541189\u0026AWSAccessKeyId=AKLT9NSy7kh8TIS1UzNqLRY2\u0026Signature=Da5gUG8dicasYKOil6%2BVdHZ%2FRQ8%3D&quot;,&quot;product_name&quot;:&quot;wps-wpp-pc&quot;,&quot;intention_code&quot;:&quot;wps_wpp_generate_doc_pay&quot;}*auto_qingqiu_3.0.4_Mock_V1_prod*1767005183588_5db249_265522bf106c-slide-35"/>
</p:tagLst>
</file>

<file path=ppt/tags/tag109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09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190c8be7e65b405a2623f4dd1b80f688ddbb88a3"/>
  <p:tag name="KSO_WM_NEWLAYOUT_GROUP_ID" val="layout_10012"/>
  <p:tag name="KSO_WM_NEWLAYOUT_ID" val="slide_5e8de517193c6964"/>
</p:tagLst>
</file>

<file path=ppt/tags/tag11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100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110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  <p:tag name="MH_PIC_SOURCE_TYPE" val="generate_slide_ai*{&quot;id&quot;:&quot;http://zh-ai-group.ks3-cn-beijing-internal.ksyun.com/image_generate/image_process/production/202512/5789d8ef-1504-4706-8e04-b288fa030a1e.jpg?Expires=1798541189\u0026AWSAccessKeyId=AKLT9NSy7kh8TIS1UzNqLRY2\u0026Signature=NAJOpjp3yDOWl4HRHvWZNL3iRrc%3D&quot;,&quot;product_name&quot;:&quot;wps-wpp-pc&quot;,&quot;intention_code&quot;:&quot;wps_wpp_generate_doc_pay&quot;}*auto_qingqiu_3.0.4_Mock_V1_prod*1767005183588_5db249_265522bf106c-slide-35"/>
</p:tagLst>
</file>

<file path=ppt/tags/tag110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10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104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  <p:tag name="KSO_WM_UNIT_PRESET_TEXT" val=" "/>
</p:tagLst>
</file>

<file path=ppt/tags/tag110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  <p:tag name="MH_PIC_SOURCE_TYPE" val="generate_slide_ai*{&quot;id&quot;:&quot;https://sjzg-images.ks3-cn-beijing-internal.ksyun.com/tim_gen_images/doubao_gen/dcdb1ed20f04a34c26d2a2bb8561b568_0.png?Expires=1767091586\u0026AWSAccessKeyId=AKLTHzmNYxS86KQFnb2pvxtA\u0026Signature=tHvxWkkauelG1q6pGJqgpNnuDvc%3D&quot;,&quot;product_name&quot;:&quot;wps-wpp-pc&quot;,&quot;intention_code&quot;:&quot;wps_wpp_generate_doc_pay&quot;}*auto_cache_hit_3.0.4_Mock_V1_prod*1767005183588_5db249_265522bf106c-slide-35"/>
</p:tagLst>
</file>

<file path=ppt/tags/tag110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110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108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4_1"/>
  <p:tag name="KSO_WM_UNIT_TYPE" val="l_h_i"/>
  <p:tag name="KSO_WM_UNIT_PRESET_TEXT" val=" "/>
</p:tagLst>
</file>

<file path=ppt/tags/tag110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d"/>
  <p:tag name="MH_PIC_SOURCE_TYPE" val="generate_slide_ai*{&quot;id&quot;:&quot;http://zh-ai-group.ks3-cn-beijing-internal.ksyun.com/image_generate/image_process/production/202512/6a9f97a9-7835-4963-97d5-93ad4dacc744.jpg?Expires=1798541190\u0026AWSAccessKeyId=AKLT9NSy7kh8TIS1UzNqLRY2\u0026Signature=5D0jiq3t5%2BPDCfcqM17D2mHa3Pw%3D&quot;,&quot;product_name&quot;:&quot;wps-wpp-pc&quot;,&quot;intention_code&quot;:&quot;wps_wpp_generate_doc_pay&quot;}*auto_qingqiu_3.0.4_Mock_V1_prod*1767005183588_5db249_265522bf106c-slide-35"/>
</p:tagLst>
</file>

<file path=ppt/tags/tag11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11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项标题"/>
</p:tagLst>
</file>

<file path=ppt/tags/tag111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1112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5_1"/>
  <p:tag name="KSO_WM_UNIT_TYPE" val="l_h_i"/>
  <p:tag name="KSO_WM_UNIT_PRESET_TEXT" val=" "/>
</p:tagLst>
</file>

<file path=ppt/tags/tag111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d"/>
  <p:tag name="MH_PIC_SOURCE_TYPE" val="generate_slide_ai*{&quot;id&quot;:&quot;http://ai-gateway-save.ks3-cn-beijing.ksyuncs.com/aigc-gateway-v2-prod/6df037291a4837d302ae680fa1676360_0.jpeg?Expires=1767091594\u0026AWSAccessKeyId=AKLT9VJ0mcxR8yRlm6PIC9hY\u0026Signature=YWwRUftGxoQmk2XzaGSw89ALSD0%3D&quot;,&quot;product_name&quot;:&quot;wps-wpp-pc&quot;,&quot;intention_code&quot;:&quot;wps_wpp_generate_doc_pay&quot;}*auto_doubao_3.0.4_Mock_V1_prod*1767005183588_5db249_265522bf106c-slide-35"/>
</p:tagLst>
</file>

<file path=ppt/tags/tag111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a"/>
  <p:tag name="KSO_WM_UNIT_PRESET_TEXT" val="项标题"/>
</p:tagLst>
</file>

<file path=ppt/tags/tag111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f"/>
  <p:tag name="KSO_WM_UNIT_PRESET_TEXT" val="单击此处添加项正文"/>
</p:tagLst>
</file>

<file path=ppt/tags/tag1116.xml><?xml version="1.0" encoding="utf-8"?>
<p:tagLst xmlns:p="http://schemas.openxmlformats.org/presentationml/2006/main">
  <p:tag name="KSO_WM_SLIDE_CONTENT_ORIENTATION" val=""/>
  <p:tag name="KSO_WM_SLIDE_HAS_MASK" val="0"/>
  <p:tag name="KSO_WM_SLIDE_ITEM_CNT" val="5"/>
  <p:tag name="KSO_WM_SLIDE_TYPE" val="text"/>
  <p:tag name="KSO_WM_TEMPLATE_SUBCATEGORY" val="29"/>
  <p:tag name="KSO_WM_BEAUTIFY_FLAG" val="#wm#"/>
  <p:tag name="KSO_WM_TEMPLATE_FIGMA_ID" val="69796632452"/>
  <p:tag name="KSO_WM_TEMPLATE_SLIDE_ID" val="slide_ef297193836cb3b6"/>
</p:tagLst>
</file>

<file path=ppt/tags/tag111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2745054fc0398bf6748ed0414073cc2f9400b937"/>
  <p:tag name="KSO_WM_NEWLAYOUT_GROUP_ID" val="layout_45"/>
  <p:tag name="KSO_WM_NEWLAYOUT_ID" val="slide_5037dd1cdd7f9621"/>
  <p:tag name="KSO_WM_UNIT_PRESET_TEXT" val="单击此处添加标题"/>
</p:tagLst>
</file>

<file path=ppt/tags/tag111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1119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112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1120.xml><?xml version="1.0" encoding="utf-8"?>
<p:tagLst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2"/>
  <p:tag name="KSO_WM_UNIT_TYPE" val="l_h_i"/>
  <p:tag name="KSO_WM_UNIT_PRESET_TEXT" val=" "/>
</p:tagLst>
</file>

<file path=ppt/tags/tag112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3"/>
  <p:tag name="KSO_WM_UNIT_SUBTYPE" val="d"/>
  <p:tag name="KSO_WM_UNIT_TYPE" val="l_h_i"/>
  <p:tag name="KSO_WM_UNIT_PRESET_TEXT" val="01"/>
</p:tagLst>
</file>

<file path=ppt/tags/tag112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12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124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1125.xml><?xml version="1.0" encoding="utf-8"?>
<p:tagLst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2"/>
  <p:tag name="KSO_WM_UNIT_TYPE" val="l_h_i"/>
  <p:tag name="KSO_WM_UNIT_PRESET_TEXT" val=" "/>
</p:tagLst>
</file>

<file path=ppt/tags/tag112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3"/>
  <p:tag name="KSO_WM_UNIT_SUBTYPE" val="d"/>
  <p:tag name="KSO_WM_UNIT_TYPE" val="l_h_i"/>
  <p:tag name="KSO_WM_UNIT_PRESET_TEXT" val="02"/>
</p:tagLst>
</file>

<file path=ppt/tags/tag112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12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129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32452"/>
  <p:tag name="KSO_WM_TEMPLATE_SLIDE_ID" val="slide_5037dd1cdd7f9621"/>
</p:tagLst>
</file>

<file path=ppt/tags/tag113.xml><?xml version="1.0" encoding="utf-8"?>
<p:tagLst xmlns:p="http://schemas.openxmlformats.org/presentationml/2006/main">
  <p:tag name="KSO_WM_FIGMA_DECORATION_INDEX" val="1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2"/>
  <p:tag name="KSO_WM_UNIT_TYPE" val="l_h_i"/>
</p:tagLst>
</file>

<file path=ppt/tags/tag1130.xml><?xml version="1.0" encoding="utf-8"?>
<p:tagLst xmlns:p="http://schemas.openxmlformats.org/presentationml/2006/main">
  <p:tag name="KSO_WM_UNIT_ISCONTENTSTITLE" val="0"/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7b57b00d371df19333faadeb2ef95a34d4e1edc7"/>
  <p:tag name="KSO_WM_NEWLAYOUT_ID" val="335"/>
  <p:tag name="KSO_WM_UNIT_PRESET_TEXT" val="单击此处添加章节标题"/>
  <p:tag name="KSO_WM_UNIT_ID" val="_10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06"/>
  <p:tag name="KSO_WM_TEMPLATE_CATEGORY" val="custom"/>
  <p:tag name="KSO_WM_UNIT_PRESET_TEXT_INDEX" val="-1"/>
  <p:tag name="KSO_WM_UNIT_PRESET_TEXT_LEN" val="0"/>
</p:tagLst>
</file>

<file path=ppt/tags/tag1131.xml><?xml version="1.0" encoding="utf-8"?>
<p:tagLst xmlns:p="http://schemas.openxmlformats.org/presentationml/2006/main">
  <p:tag name="KSO_WM_UNIT_PRESET_TEXT" val="01"/>
  <p:tag name="KSO_WM_BEAUTIFY_FLAG" val="#wm#"/>
  <p:tag name="KSO_WM_FIGMA_FLAG" val="#fgm#"/>
  <p:tag name="KSO_WM_UNIT_INDEX" val="1"/>
  <p:tag name="KSO_WM_UNIT_TYPE" val="e"/>
  <p:tag name="KSO_WM_UNIT_ID" val="_10*e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06"/>
  <p:tag name="KSO_WM_TEMPLATE_CATEGORY" val="custom"/>
</p:tagLst>
</file>

<file path=ppt/tags/tag1132.xml><?xml version="1.0" encoding="utf-8"?>
<p:tagLst xmlns:p="http://schemas.openxmlformats.org/presentationml/2006/main">
  <p:tag name="KSO_WM_SLIDE_CONTENT_ORIENTATION" val="center"/>
  <p:tag name="KSO_WM_SLIDE_HAS_MASK" val="0"/>
  <p:tag name="KSO_WM_SLIDE_ITEM_CNT" val="0"/>
  <p:tag name="KSO_WM_SLIDE_TYPE" val="sectionTitle"/>
  <p:tag name="KSO_WM_TEMPLATE_SUBCATEGORY" val="29"/>
  <p:tag name="KSO_WM_BEAUTIFY_FLAG" val="#wm#"/>
  <p:tag name="KSO_WM_TEMPLATE_SLIDE_ID" val="slide_8d1615941f9e1a55"/>
  <p:tag name="KSO_WM_TEMPLATE_INDEX" val="40490306"/>
  <p:tag name="KSO_WM_TEMPLATE_CATEGORY" val="custom"/>
  <p:tag name="KSO_WM_SLIDE_INDEX" val="3"/>
  <p:tag name="KSO_WM_SLIDE_ID" val="custom40490306_9"/>
  <p:tag name="KSO_WM_TEMPLATE_MASTER_TYPE" val="0"/>
  <p:tag name="KSO_WM_SLIDE_LAYOUT" val="a_e"/>
  <p:tag name="KSO_WM_SLIDE_LAYOUT_CNT" val="1_1"/>
  <p:tag name="KSO_WM_TEMPLATE_COLOR_TYPE" val="0"/>
  <p:tag name="KSO_WM_TAG_VERSION" val="3.0"/>
</p:tagLst>
</file>

<file path=ppt/tags/tag113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909877cda8d843dd2cce0418ecc02e4212577a62"/>
  <p:tag name="KSO_WM_NEWLAYOUT_GROUP_ID" val="layout_34"/>
  <p:tag name="KSO_WM_NEWLAYOUT_ID" val="slide_14901715fd0b3295"/>
  <p:tag name="KSO_WM_UNIT_PRESET_TEXT" val="单击此处添加标题"/>
</p:tagLst>
</file>

<file path=ppt/tags/tag113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  <p:tag name="MH_PIC_SOURCE_TYPE" val="generate_slide_ai*{&quot;id&quot;:&quot;VCG41N1210378195&quot;,&quot;product_name&quot;:&quot;wps-wpp-pc&quot;,&quot;intention_code&quot;:&quot;wps_wpp_generate_doc_pay&quot;}*auto_gallery_3.0.4_Mock_V1_prod*1767005183588_5db249_265522bf106c-slide-37"/>
</p:tagLst>
</file>

<file path=ppt/tags/tag113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13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13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  <p:tag name="MH_PIC_SOURCE_TYPE" val="generate_slide_ai*{&quot;id&quot;:&quot;VCG21402632358&quot;,&quot;product_name&quot;:&quot;wps-wpp-pc&quot;,&quot;intention_code&quot;:&quot;wps_wpp_generate_doc_pay&quot;}*auto_gallery_3.0.4_Mock_V1_prod*1767005183588_5db249_265522bf106c-slide-37"/>
</p:tagLst>
</file>

<file path=ppt/tags/tag113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113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14.xml><?xml version="1.0" encoding="utf-8"?>
<p:tagLst xmlns:p="http://schemas.openxmlformats.org/presentationml/2006/main">
  <p:tag name="KSO_WM_FIGMA_DECORATION_INDEX" val="2"/>
  <p:tag name="$PH_EXT" val="1"/>
  <p:tag name="KSO_WM_BEAUTIFY_FLAG" val="#fgm#"/>
  <p:tag name="KSO_WM_DIAGRAM_GROUP_CODE" val="1"/>
  <p:tag name="KSO_WM_FIGMA_FLAG" val="#fgm#"/>
  <p:tag name="KSO_WM_UNIT_INDEX" val="1_2_1"/>
  <p:tag name="KSO_WM_UNIT_TYPE" val="l_h_x"/>
</p:tagLst>
</file>

<file path=ppt/tags/tag1140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32452"/>
  <p:tag name="KSO_WM_TEMPLATE_SLIDE_ID" val="slide_14901715fd0b3295"/>
</p:tagLst>
</file>

<file path=ppt/tags/tag114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40c78c3dd9faae666d6784e45339dd2e3bf17a57"/>
  <p:tag name="KSO_WM_NEWLAYOUT_GROUP_ID" val="layout_44"/>
  <p:tag name="KSO_WM_NEWLAYOUT_ID" val="slide_3da8917f391fbd64"/>
  <p:tag name="KSO_WM_UNIT_PRESET_TEXT" val="单击此处添加标题"/>
</p:tagLst>
</file>

<file path=ppt/tags/tag114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1143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114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  <p:tag name="MH_PIC_SOURCE_TYPE" val="generate_slide_ai*{&quot;id&quot;:&quot;http://zh-ai-group.ks3-cn-beijing-internal.ksyun.com/image_generate/image_process/production/202512/34abfd33-aea4-448f-9288-e4775e6e2145.jpg?Expires=1798541190\u0026AWSAccessKeyId=AKLT9NSy7kh8TIS1UzNqLRY2\u0026Signature=FFyvNImpu0zK9T3ofKb6tllw9n4%3D&quot;,&quot;product_name&quot;:&quot;wps-wpp-pc&quot;,&quot;intention_code&quot;:&quot;wps_wpp_generate_doc_pay&quot;}*auto_qingqiu_3.0.4_Mock_V1_prod*1767005183588_5db249_265522bf106c-slide-38"/>
</p:tagLst>
</file>

<file path=ppt/tags/tag114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14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147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114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  <p:tag name="MH_PIC_SOURCE_TYPE" val="generate_slide_ai*{&quot;id&quot;:&quot;VCG41N177088299&quot;,&quot;product_name&quot;:&quot;wps-wpp-pc&quot;,&quot;intention_code&quot;:&quot;wps_wpp_generate_doc_pay&quot;}*auto_gallery_3.0.4_Mock_V1_prod*1767005183588_5db249_265522bf106c-slide-38"/>
</p:tagLst>
</file>

<file path=ppt/tags/tag114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1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15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151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32452"/>
  <p:tag name="KSO_WM_TEMPLATE_SLIDE_ID" val="slide_3da8917f391fbd64"/>
</p:tagLst>
</file>

<file path=ppt/tags/tag115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e3a33065d9a73e19a6a3e93f3b62577b0c041edd"/>
  <p:tag name="KSO_WM_NEWLAYOUT_GROUP_ID" val="layout_32"/>
  <p:tag name="KSO_WM_NEWLAYOUT_ID" val="slide_de3ba1a8eab5020a"/>
  <p:tag name="KSO_WM_UNIT_PRESET_TEXT" val="单击此处添加标题"/>
</p:tagLst>
</file>

<file path=ppt/tags/tag1153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1154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2"/>
  <p:tag name="KSO_WM_UNIT_TYPE" val="l_h_i"/>
  <p:tag name="KSO_WM_UNIT_PRESET_TEXT" val=" "/>
</p:tagLst>
</file>

<file path=ppt/tags/tag1155.xml><?xml version="1.0" encoding="utf-8"?>
<p:tagLst xmlns:p="http://schemas.openxmlformats.org/presentationml/2006/main">
  <p:tag name="KSO_WM_FIGMA_DECORATION_INDEX" val="7"/>
  <p:tag name="$PH_EXT" val="1"/>
  <p:tag name="KSO_WM_BEAUTIFY_FLAG" val="#fgm#"/>
  <p:tag name="KSO_WM_DIAGRAM_GROUP_CODE" val="1"/>
  <p:tag name="KSO_WM_FIGMA_FLAG" val="#fgm#"/>
  <p:tag name="KSO_WM_UNIT_INDEX" val="1_1_1"/>
  <p:tag name="KSO_WM_UNIT_TYPE" val="l_h_x"/>
</p:tagLst>
</file>

<file path=ppt/tags/tag115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15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158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1159.xml><?xml version="1.0" encoding="utf-8"?>
<p:tagLst xmlns:p="http://schemas.openxmlformats.org/presentationml/2006/main">
  <p:tag name="KSO_WM_FIGMA_DECORATION_INDEX" val="1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2"/>
  <p:tag name="KSO_WM_UNIT_TYPE" val="l_h_i"/>
  <p:tag name="KSO_WM_UNIT_PRESET_TEXT" val=" "/>
</p:tagLst>
</file>

<file path=ppt/tags/tag11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1160.xml><?xml version="1.0" encoding="utf-8"?>
<p:tagLst xmlns:p="http://schemas.openxmlformats.org/presentationml/2006/main">
  <p:tag name="KSO_WM_FIGMA_DECORATION_INDEX" val="2"/>
  <p:tag name="$PH_EXT" val="1"/>
  <p:tag name="KSO_WM_BEAUTIFY_FLAG" val="#fgm#"/>
  <p:tag name="KSO_WM_DIAGRAM_GROUP_CODE" val="1"/>
  <p:tag name="KSO_WM_FIGMA_FLAG" val="#fgm#"/>
  <p:tag name="KSO_WM_UNIT_INDEX" val="1_2_1"/>
  <p:tag name="KSO_WM_UNIT_TYPE" val="l_h_x"/>
</p:tagLst>
</file>

<file path=ppt/tags/tag116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116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163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32452"/>
  <p:tag name="KSO_WM_TEMPLATE_SLIDE_ID" val="slide_de3ba1a8eab5020a"/>
</p:tagLst>
</file>

<file path=ppt/tags/tag116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b5c89f1307c65eab0131029c0ac2bd3a82193ec3"/>
  <p:tag name="KSO_WM_NEWLAYOUT_GROUP_ID" val="layout_4"/>
  <p:tag name="KSO_WM_NEWLAYOUT_ID" val="slide_bcabab9e4c26042f"/>
  <p:tag name="KSO_WM_UNIT_PRESET_TEXT" val="单击此处添加标题"/>
</p:tagLst>
</file>

<file path=ppt/tags/tag116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1166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116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16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169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17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17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172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  <p:tag name="KSO_WM_UNIT_PRESET_TEXT" val=" "/>
</p:tagLst>
</file>

<file path=ppt/tags/tag117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117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175.xml><?xml version="1.0" encoding="utf-8"?>
<p:tagLst xmlns:p="http://schemas.openxmlformats.org/presentationml/2006/main"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BEAUTIFY_FLAG" val="#wm#"/>
  <p:tag name="KSO_WM_TEMPLATE_FIGMA_ID" val="69796632452"/>
  <p:tag name="KSO_WM_TEMPLATE_SLIDE_ID" val="slide_bcabab9e4c26042f"/>
</p:tagLst>
</file>

<file path=ppt/tags/tag117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a45e36999f9e3dc48661acc24b7d314424dcf604"/>
  <p:tag name="KSO_WM_NEWLAYOUT_GROUP_ID" val="layout_51"/>
  <p:tag name="KSO_WM_NEWLAYOUT_ID" val="slide_05fa846ee28ead8f"/>
  <p:tag name="KSO_WM_UNIT_PRESET_TEXT" val="单击此处添加标题"/>
</p:tagLst>
</file>

<file path=ppt/tags/tag117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17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17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18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18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单击此处添加项标题"/>
</p:tagLst>
</file>

<file path=ppt/tags/tag118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183.xml><?xml version="1.0" encoding="utf-8"?>
<p:tagLst xmlns:p="http://schemas.openxmlformats.org/presentationml/2006/main"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BEAUTIFY_FLAG" val="#wm#"/>
  <p:tag name="KSO_WM_TEMPLATE_FIGMA_ID" val="69796632452"/>
  <p:tag name="KSO_WM_TEMPLATE_SLIDE_ID" val="slide_05fa846ee28ead8f"/>
</p:tagLst>
</file>

<file path=ppt/tags/tag1184.xml><?xml version="1.0" encoding="utf-8"?>
<p:tagLst xmlns:p="http://schemas.openxmlformats.org/presentationml/2006/main">
  <p:tag name="KSO_WM_BEAUTIFY_FLAG" val="#wm#"/>
  <p:tag name="KSO_WM_TEMPLATE_CATEGORY" val="custom"/>
  <p:tag name="KSO_WM_TEMPLATE_INDEX" val="40490306"/>
</p:tagLst>
</file>

<file path=ppt/tags/tag118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162d98fc384a763b27cded3025fbfe07ac349b8b"/>
  <p:tag name="KSO_WM_NEWLAYOUT_GROUP_ID" val="layout_7"/>
  <p:tag name="KSO_WM_NEWLAYOUT_ID" val="slide_34f54e6b077416f4"/>
  <p:tag name="KSO_WM_UNIT_PRESET_TEXT" val="单击此处添加标题"/>
</p:tagLst>
</file>

<file path=ppt/tags/tag118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118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ai_type&quot;:&quot;&quot;,&quot;id&quot;:&quot;&quot;}*_ai_*0"/>
</p:tagLst>
</file>

<file path=ppt/tags/tag1188.xml><?xml version="1.0" encoding="utf-8"?>
<p:tagLst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  <p:tag name="KSO_WM_UNIT_PRESET_TEXT" val=" "/>
</p:tagLst>
</file>

<file path=ppt/tags/tag118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19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19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19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193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32452"/>
  <p:tag name="KSO_WM_TEMPLATE_SLIDE_ID" val="slide_34f54e6b077416f4"/>
</p:tagLst>
</file>

<file path=ppt/tags/tag1194.xml><?xml version="1.0" encoding="utf-8"?>
<p:tagLst xmlns:p="http://schemas.openxmlformats.org/presentationml/2006/main">
  <p:tag name="KSO_WM_BEAUTIFY_FLAG" val="#wm#"/>
  <p:tag name="KSO_WM_TEMPLATE_CATEGORY" val="custom"/>
  <p:tag name="KSO_WM_TEMPLATE_INDEX" val="40490306"/>
</p:tagLst>
</file>

<file path=ppt/tags/tag119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f83e37c7347464cd78cb042489d4f801783d22dc"/>
  <p:tag name="KSO_WM_NEWLAYOUT_GROUP_ID" val="layout_33"/>
  <p:tag name="KSO_WM_NEWLAYOUT_ID" val="slide_78ad6ae353567b62"/>
  <p:tag name="KSO_WM_UNIT_PRESET_TEXT" val="单击此处添加标题"/>
</p:tagLst>
</file>

<file path=ppt/tags/tag1196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119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19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199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1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12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40c78c3dd9faae666d6784e45339dd2e3bf17a57"/>
  <p:tag name="KSO_WM_NEWLAYOUT_GROUP_ID" val="layout_44"/>
  <p:tag name="KSO_WM_NEWLAYOUT_ID" val="slide_3da8917f391fbd64"/>
</p:tagLst>
</file>

<file path=ppt/tags/tag120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20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202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32452"/>
  <p:tag name="KSO_WM_TEMPLATE_SLIDE_ID" val="slide_78ad6ae353567b62"/>
</p:tagLst>
</file>

<file path=ppt/tags/tag1203.xml><?xml version="1.0" encoding="utf-8"?>
<p:tagLst xmlns:p="http://schemas.openxmlformats.org/presentationml/2006/main">
  <p:tag name="KSO_WM_BEAUTIFY_FLAG" val="#wm#"/>
  <p:tag name="KSO_WM_TEMPLATE_CATEGORY" val="custom"/>
  <p:tag name="KSO_WM_TEMPLATE_INDEX" val="40490306"/>
</p:tagLst>
</file>

<file path=ppt/tags/tag120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d6d0f4f8eb0ae7713863c1457b267be32f79003f"/>
  <p:tag name="KSO_WM_NEWLAYOUT_GROUP_ID" val="layout_31"/>
  <p:tag name="KSO_WM_NEWLAYOUT_ID" val="slide_e322f756bea7b1bb"/>
  <p:tag name="KSO_WM_UNIT_PRESET_TEXT" val="单击此处添加标题"/>
</p:tagLst>
</file>

<file path=ppt/tags/tag1205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120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  <p:tag name="MH_PIC_SOURCE_TYPE" val="generate_slide_ai*{&quot;id&quot;:&quot;https://sjzg-images.ks3-cn-beijing-internal.ksyun.com/tim_gen_images/doubao_gen/ab5e01e960fb71a5e33825c7ac172186_0.png?Expires=1767091586\u0026AWSAccessKeyId=AKLTHzmNYxS86KQFnb2pvxtA\u0026Signature=XF69PtbcZhQ%2BtMiuQ99qsRcMgss%3D&quot;,&quot;product_name&quot;:&quot;wps-wpp-pc&quot;,&quot;intention_code&quot;:&quot;wps_wpp_generate_doc_pay&quot;}*auto_cache_hit_3.0.4_Mock_V1_prod*1767005183588_5db249_265522bf106c-slide-44"/>
</p:tagLst>
</file>

<file path=ppt/tags/tag120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20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209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12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121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  <p:tag name="MH_PIC_SOURCE_TYPE" val="generate_slide_ai*{&quot;id&quot;:&quot;VCG41N471682122&quot;,&quot;product_name&quot;:&quot;wps-wpp-pc&quot;,&quot;intention_code&quot;:&quot;wps_wpp_generate_doc_pay&quot;}*auto_gallery_3.0.4_Mock_V1_prod*1767005183588_5db249_265522bf106c-slide-44"/>
</p:tagLst>
</file>

<file path=ppt/tags/tag121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121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213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32452"/>
  <p:tag name="KSO_WM_TEMPLATE_SLIDE_ID" val="slide_e322f756bea7b1bb"/>
</p:tagLst>
</file>

<file path=ppt/tags/tag121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717d6cc65fe69fcd9aa4eba632d734c8c092805d"/>
  <p:tag name="KSO_WM_NEWLAYOUT_GROUP_ID" val="layout_50"/>
  <p:tag name="KSO_WM_NEWLAYOUT_ID" val="slide_d3bba18c35737523"/>
  <p:tag name="KSO_WM_UNIT_PRESET_TEXT" val="单击此处添加标题"/>
</p:tagLst>
</file>

<file path=ppt/tags/tag121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1216.xml><?xml version="1.0" encoding="utf-8"?>
<p:tagLst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  <p:tag name="KSO_WM_UNIT_PRESET_TEXT" val=" "/>
</p:tagLst>
</file>

<file path=ppt/tags/tag1217.xml><?xml version="1.0" encoding="utf-8"?>
<p:tagLst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121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2"/>
  <p:tag name="KSO_WM_UNIT_SUBTYPE" val="d"/>
  <p:tag name="KSO_WM_UNIT_TYPE" val="l_h_i"/>
  <p:tag name="KSO_WM_UNIT_PRESET_TEXT" val="01"/>
</p:tagLst>
</file>

<file path=ppt/tags/tag121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22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122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221.xml><?xml version="1.0" encoding="utf-8"?>
<p:tagLst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122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2"/>
  <p:tag name="KSO_WM_UNIT_SUBTYPE" val="d"/>
  <p:tag name="KSO_WM_UNIT_TYPE" val="l_h_i"/>
  <p:tag name="KSO_WM_UNIT_PRESET_TEXT" val="02"/>
</p:tagLst>
</file>

<file path=ppt/tags/tag122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22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225.xml><?xml version="1.0" encoding="utf-8"?>
<p:tagLst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  <p:tag name="KSO_WM_UNIT_PRESET_TEXT" val=" "/>
</p:tagLst>
</file>

<file path=ppt/tags/tag122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2"/>
  <p:tag name="KSO_WM_UNIT_SUBTYPE" val="d"/>
  <p:tag name="KSO_WM_UNIT_TYPE" val="l_h_i"/>
  <p:tag name="KSO_WM_UNIT_PRESET_TEXT" val="03"/>
</p:tagLst>
</file>

<file path=ppt/tags/tag122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122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229.xml><?xml version="1.0" encoding="utf-8"?>
<p:tagLst xmlns:p="http://schemas.openxmlformats.org/presentationml/2006/main"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BEAUTIFY_FLAG" val="#wm#"/>
  <p:tag name="KSO_WM_TEMPLATE_FIGMA_ID" val="69796632452"/>
  <p:tag name="KSO_WM_TEMPLATE_SLIDE_ID" val="slide_d3bba18c35737523"/>
</p:tagLst>
</file>

<file path=ppt/tags/tag12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123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190c8be7e65b405a2623f4dd1b80f688ddbb88a3"/>
  <p:tag name="KSO_WM_NEWLAYOUT_GROUP_ID" val="layout_10012"/>
  <p:tag name="KSO_WM_NEWLAYOUT_ID" val="slide_5e8de517193c6964"/>
  <p:tag name="KSO_WM_UNIT_PRESET_TEXT" val="单击此处添加标题"/>
</p:tagLst>
</file>

<file path=ppt/tags/tag123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23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23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23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23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123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23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项标题"/>
</p:tagLst>
</file>

<file path=ppt/tags/tag123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1239.xml><?xml version="1.0" encoding="utf-8"?>
<p:tagLst xmlns:p="http://schemas.openxmlformats.org/presentationml/2006/main"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BEAUTIFY_FLAG" val="#wm#"/>
  <p:tag name="KSO_WM_TEMPLATE_FIGMA_ID" val="69796632452"/>
  <p:tag name="KSO_WM_TEMPLATE_SLIDE_ID" val="slide_5e8de517193c6964"/>
</p:tagLst>
</file>

<file path=ppt/tags/tag12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240.xml><?xml version="1.0" encoding="utf-8"?>
<p:tagLst xmlns:p="http://schemas.openxmlformats.org/presentationml/2006/main">
  <p:tag name="KSO_WM_BEAUTIFY_FLAG" val="#wm#"/>
  <p:tag name="KSO_WM_TEMPLATE_CATEGORY" val="custom"/>
  <p:tag name="KSO_WM_TEMPLATE_INDEX" val="40490306"/>
</p:tagLst>
</file>

<file path=ppt/tags/tag124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33e62cb46a4fd7ed4a13f7c620d027d69e4f4272"/>
  <p:tag name="KSO_WM_NEWLAYOUT_GROUP_ID" val="layout_20"/>
  <p:tag name="KSO_WM_NEWLAYOUT_ID" val="slide_52cda502e98f2cdc"/>
  <p:tag name="KSO_WM_UNIT_PRESET_TEXT" val="单击此处添加标题"/>
</p:tagLst>
</file>

<file path=ppt/tags/tag1242.xml><?xml version="1.0" encoding="utf-8"?>
<p:tagLst xmlns:p="http://schemas.openxmlformats.org/presentationml/2006/main">
  <p:tag name="KSO_WM_FIGMA_DECORATION_INDEX" val="17_contentModel"/>
  <p:tag name="$PH_EXT" val="2"/>
  <p:tag name="KSO_WM_BEAUTIFY_FLAG" val="#fgm#"/>
  <p:tag name="KSO_WM_FIGMA_FLAG" val="#fgm#"/>
  <p:tag name="KSO_WM_SYNC_SLIDE_TEXT" val="1"/>
  <p:tag name="KSO_WM_UNIT_INDEX" val="1_1"/>
  <p:tag name="KSO_WM_UNIT_TYPE" val="l_i"/>
  <p:tag name="KSO_WM_UNIT_PRESET_TEXT" val=" "/>
</p:tagLst>
</file>

<file path=ppt/tags/tag124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1244.xml><?xml version="1.0" encoding="utf-8"?>
<p:tagLst xmlns:p="http://schemas.openxmlformats.org/presentationml/2006/main">
  <p:tag name="KSO_WM_SLIDE_CONTENT_ORIENTATION" val=""/>
  <p:tag name="KSO_WM_SLIDE_HAS_MASK" val="0"/>
  <p:tag name="KSO_WM_SLIDE_ITEM_CNT" val="1"/>
  <p:tag name="KSO_WM_SLIDE_TYPE" val="text"/>
  <p:tag name="KSO_WM_TEMPLATE_SUBCATEGORY" val="29"/>
  <p:tag name="KSO_WM_BEAUTIFY_FLAG" val="#wm#"/>
  <p:tag name="KSO_WM_TEMPLATE_FIGMA_ID" val="69796632452"/>
  <p:tag name="KSO_WM_TEMPLATE_SLIDE_ID" val="slide_52cda502e98f2cdc"/>
</p:tagLst>
</file>

<file path=ppt/tags/tag1245.xml><?xml version="1.0" encoding="utf-8"?>
<p:tagLst xmlns:p="http://schemas.openxmlformats.org/presentationml/2006/main">
  <p:tag name="KSO_WM_BEAUTIFY_FLAG" val="#wm#"/>
  <p:tag name="KSO_WM_FIGMA_FLAG" val="#fgm#"/>
  <p:tag name="KSO_WM_UNIT_INDEX" val="1"/>
  <p:tag name="KSO_WM_UNIT_TEXT_TYPE" val="1"/>
  <p:tag name="KSO_WM_UNIT_TYPE" val="b"/>
  <p:tag name="KSO_WM_UNIT_PRESET_TEXT" val="THE END"/>
  <p:tag name="KSO_WM_UNIT_ID" val="_11*b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06"/>
  <p:tag name="KSO_WM_TEMPLATE_CATEGORY" val="custom"/>
  <p:tag name="KSO_WM_UNIT_ISCONTENTSTITLE" val="0"/>
  <p:tag name="KSO_WM_UNIT_PRESET_TEXT_INDEX" val="-1"/>
  <p:tag name="KSO_WM_UNIT_PRESET_TEXT_LEN" val="0"/>
</p:tagLst>
</file>

<file path=ppt/tags/tag1246.xml><?xml version="1.0" encoding="utf-8"?>
<p:tagLst xmlns:p="http://schemas.openxmlformats.org/presentationml/2006/main">
  <p:tag name="KSO_WM_UNIT_ISCONTENTSTITLE" val="0"/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9bf9c7777ec41379f56eb19d3b6da1391d15544d"/>
  <p:tag name="KSO_WM_NEWLAYOUT_ID" val="341"/>
  <p:tag name="KSO_WM_UNIT_PRESET_TEXT" val="谢谢观看"/>
  <p:tag name="KSO_WM_UNIT_ID" val="_11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06"/>
  <p:tag name="KSO_WM_TEMPLATE_CATEGORY" val="custom"/>
  <p:tag name="KSO_WM_UNIT_PRESET_TEXT_INDEX" val="-1"/>
  <p:tag name="KSO_WM_UNIT_PRESET_TEXT_LEN" val="0"/>
</p:tagLst>
</file>

<file path=ppt/tags/tag1247.xml><?xml version="1.0" encoding="utf-8"?>
<p:tagLst xmlns:p="http://schemas.openxmlformats.org/presentationml/2006/main">
  <p:tag name="KSO_WM_SLIDE_CONTENT_ORIENTATION" val="center"/>
  <p:tag name="KSO_WM_SLIDE_HAS_MASK" val="0"/>
  <p:tag name="KSO_WM_SLIDE_ITEM_CNT" val="0"/>
  <p:tag name="KSO_WM_SLIDE_TYPE" val="endPage"/>
  <p:tag name="KSO_WM_TEMPLATE_SUBCATEGORY" val="29"/>
  <p:tag name="KSO_WM_BEAUTIFY_FLAG" val="#wm#"/>
  <p:tag name="KSO_WM_TEMPLATE_SLIDE_ID" val="slide_47de9d0eaa58c516"/>
  <p:tag name="KSO_WM_TEMPLATE_INDEX" val="40490306"/>
  <p:tag name="KSO_WM_TEMPLATE_CATEGORY" val="custom"/>
  <p:tag name="KSO_WM_SLIDE_INDEX" val="5"/>
  <p:tag name="KSO_WM_SLIDE_ID" val="custom40490306_11"/>
  <p:tag name="KSO_WM_TEMPLATE_MASTER_TYPE" val="0"/>
  <p:tag name="KSO_WM_SLIDE_LAYOUT" val="a_b"/>
  <p:tag name="KSO_WM_SLIDE_LAYOUT_CNT" val="1_1"/>
  <p:tag name="KSO_WM_TEMPLATE_COLOR_TYPE" val="0"/>
  <p:tag name="KSO_WM_TAG_VERSION" val="3.0"/>
</p:tagLst>
</file>

<file path=ppt/tags/tag12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26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12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12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2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1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3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909877cda8d843dd2cce0418ecc02e4212577a62"/>
  <p:tag name="KSO_WM_NEWLAYOUT_GROUP_ID" val="layout_34"/>
  <p:tag name="KSO_WM_NEWLAYOUT_ID" val="slide_14901715fd0b3295"/>
</p:tagLst>
</file>

<file path=ppt/tags/tag13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13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3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3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13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3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1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4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2745054fc0398bf6748ed0414073cc2f9400b937"/>
  <p:tag name="KSO_WM_NEWLAYOUT_GROUP_ID" val="layout_45"/>
  <p:tag name="KSO_WM_NEWLAYOUT_ID" val="slide_5037dd1cdd7f9621"/>
</p:tagLst>
</file>

<file path=ppt/tags/tag14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145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146.xml><?xml version="1.0" encoding="utf-8"?>
<p:tagLst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2"/>
  <p:tag name="KSO_WM_UNIT_TYPE" val="l_h_i"/>
</p:tagLst>
</file>

<file path=ppt/tags/tag14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3"/>
  <p:tag name="KSO_WM_UNIT_SUBTYPE" val="d"/>
  <p:tag name="KSO_WM_UNIT_TYPE" val="l_h_i"/>
</p:tagLst>
</file>

<file path=ppt/tags/tag14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4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50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151.xml><?xml version="1.0" encoding="utf-8"?>
<p:tagLst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2"/>
  <p:tag name="KSO_WM_UNIT_TYPE" val="l_h_i"/>
</p:tagLst>
</file>

<file path=ppt/tags/tag15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3"/>
  <p:tag name="KSO_WM_UNIT_SUBTYPE" val="d"/>
  <p:tag name="KSO_WM_UNIT_TYPE" val="l_h_i"/>
</p:tagLst>
</file>

<file path=ppt/tags/tag15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5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5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61a907b2f5a185a5b0139aa01c043914a992e11c"/>
  <p:tag name="KSO_WM_NEWLAYOUT_GROUP_ID" val="layout_24"/>
  <p:tag name="KSO_WM_NEWLAYOUT_ID" val="slide_ef297193836cb3b6"/>
</p:tagLst>
</file>

<file path=ppt/tags/tag15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1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160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16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16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6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64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16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16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6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168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</p:tagLst>
</file>

<file path=ppt/tags/tag16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</p:tagLst>
</file>

<file path=ppt/tags/tag1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17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17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172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4_1"/>
  <p:tag name="KSO_WM_UNIT_TYPE" val="l_h_i"/>
</p:tagLst>
</file>

<file path=ppt/tags/tag17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d"/>
</p:tagLst>
</file>

<file path=ppt/tags/tag17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17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176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5_1"/>
  <p:tag name="KSO_WM_UNIT_TYPE" val="l_h_i"/>
</p:tagLst>
</file>

<file path=ppt/tags/tag17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d"/>
</p:tagLst>
</file>

<file path=ppt/tags/tag17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a"/>
</p:tagLst>
</file>

<file path=ppt/tags/tag17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f"/>
</p:tagLst>
</file>

<file path=ppt/tags/tag1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8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6a29d24febe6a3fe9ac65c3d3baf368d2920a188"/>
  <p:tag name="KSO_WM_NEWLAYOUT_GROUP_ID" val="layout_41"/>
  <p:tag name="KSO_WM_NEWLAYOUT_ID" val="slide_029a287a294315f8"/>
</p:tagLst>
</file>

<file path=ppt/tags/tag18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185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186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2"/>
  <p:tag name="KSO_WM_UNIT_TYPE" val="l_h_i"/>
</p:tagLst>
</file>

<file path=ppt/tags/tag187.xml><?xml version="1.0" encoding="utf-8"?>
<p:tagLst xmlns:p="http://schemas.openxmlformats.org/presentationml/2006/main">
  <p:tag name="KSO_WM_FIGMA_DECORATION_INDEX" val="7"/>
  <p:tag name="$PH_EXT" val="1"/>
  <p:tag name="KSO_WM_BEAUTIFY_FLAG" val="#fgm#"/>
  <p:tag name="KSO_WM_DIAGRAM_GROUP_CODE" val="1"/>
  <p:tag name="KSO_WM_FIGMA_FLAG" val="#fgm#"/>
  <p:tag name="KSO_WM_UNIT_INDEX" val="1_1_1"/>
  <p:tag name="KSO_WM_UNIT_TYPE" val="l_h_x"/>
</p:tagLst>
</file>

<file path=ppt/tags/tag18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8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190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191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2"/>
  <p:tag name="KSO_WM_UNIT_TYPE" val="l_h_i"/>
</p:tagLst>
</file>

<file path=ppt/tags/tag192.xml><?xml version="1.0" encoding="utf-8"?>
<p:tagLst xmlns:p="http://schemas.openxmlformats.org/presentationml/2006/main">
  <p:tag name="KSO_WM_FIGMA_DECORATION_INDEX" val="8"/>
  <p:tag name="$PH_EXT" val="1"/>
  <p:tag name="KSO_WM_BEAUTIFY_FLAG" val="#fgm#"/>
  <p:tag name="KSO_WM_DIAGRAM_GROUP_CODE" val="1"/>
  <p:tag name="KSO_WM_FIGMA_FLAG" val="#fgm#"/>
  <p:tag name="KSO_WM_UNIT_INDEX" val="1_2_1"/>
  <p:tag name="KSO_WM_UNIT_TYPE" val="l_h_x"/>
</p:tagLst>
</file>

<file path=ppt/tags/tag19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9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1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9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fa9db44a4dbe3bde2c0cb23ac925d357c0a40b65"/>
  <p:tag name="KSO_WM_NEWLAYOUT_GROUP_ID" val="layout_29"/>
  <p:tag name="KSO_WM_NEWLAYOUT_ID" val="slide_6eb1033ed12e16e0"/>
</p:tagLst>
</file>

<file path=ppt/tags/tag19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200.xml><?xml version="1.0" encoding="utf-8"?>
<p:tagLst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</p:tagLst>
</file>

<file path=ppt/tags/tag201.xml><?xml version="1.0" encoding="utf-8"?>
<p:tagLst xmlns:p="http://schemas.openxmlformats.org/presentationml/2006/main">
  <p:tag name="KSO_WM_FIGMA_DECORATION_INDEX" val="1"/>
  <p:tag name="$PH_EXT" val="1"/>
  <p:tag name="KSO_WM_BEAUTIFY_FLAG" val="#fgm#"/>
  <p:tag name="KSO_WM_DIAGRAM_GROUP_CODE" val="1"/>
  <p:tag name="KSO_WM_FIGMA_FLAG" val="#fgm#"/>
  <p:tag name="KSO_WM_UNIT_INDEX" val="1_1_1"/>
  <p:tag name="KSO_WM_UNIT_TYPE" val="l_h_x"/>
</p:tagLst>
</file>

<file path=ppt/tags/tag20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0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04.xml><?xml version="1.0" encoding="utf-8"?>
<p:tagLst xmlns:p="http://schemas.openxmlformats.org/presentationml/2006/main">
  <p:tag name="KSO_WM_FIGMA_DECORATION_INDEX" val="2"/>
  <p:tag name="$PH_EXT" val="1"/>
  <p:tag name="KSO_WM_BEAUTIFY_FLAG" val="#fgm#"/>
  <p:tag name="KSO_WM_DIAGRAM_GROUP_CODE" val="1"/>
  <p:tag name="KSO_WM_FIGMA_FLAG" val="#fgm#"/>
  <p:tag name="KSO_WM_UNIT_INDEX" val="1_2_1"/>
  <p:tag name="KSO_WM_UNIT_TYPE" val="l_h_x"/>
</p:tagLst>
</file>

<file path=ppt/tags/tag20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20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207.xml><?xml version="1.0" encoding="utf-8"?>
<p:tagLst xmlns:p="http://schemas.openxmlformats.org/presentationml/2006/main">
  <p:tag name="KSO_WM_FIGMA_DECORATION_INDEX" val="3"/>
  <p:tag name="$PH_EXT" val="1"/>
  <p:tag name="KSO_WM_BEAUTIFY_FLAG" val="#fgm#"/>
  <p:tag name="KSO_WM_DIAGRAM_GROUP_CODE" val="1"/>
  <p:tag name="KSO_WM_FIGMA_FLAG" val="#fgm#"/>
  <p:tag name="KSO_WM_UNIT_INDEX" val="1_3_1"/>
  <p:tag name="KSO_WM_UNIT_TYPE" val="l_h_x"/>
</p:tagLst>
</file>

<file path=ppt/tags/tag20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20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1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b6b897dc0bef6df4911718c6a9ecfb56d81e9835"/>
  <p:tag name="KSO_WM_NEWLAYOUT_GROUP_ID" val="layout_5"/>
  <p:tag name="KSO_WM_NEWLAYOUT_ID" val="slide_f030ebac23b3c8d9"/>
</p:tagLst>
</file>

<file path=ppt/tags/tag21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215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216.xml><?xml version="1.0" encoding="utf-8"?>
<p:tagLst xmlns:p="http://schemas.openxmlformats.org/presentationml/2006/main">
  <p:tag name="KSO_WM_FIGMA_DECORATION_INDEX" val="1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2"/>
  <p:tag name="KSO_WM_UNIT_TYPE" val="l_h_i"/>
</p:tagLst>
</file>

<file path=ppt/tags/tag217.xml><?xml version="1.0" encoding="utf-8"?>
<p:tagLst xmlns:p="http://schemas.openxmlformats.org/presentationml/2006/main">
  <p:tag name="KSO_WM_FIGMA_DECORATION_INDEX" val="1"/>
  <p:tag name="$PH_EXT" val="1"/>
  <p:tag name="KSO_WM_BEAUTIFY_FLAG" val="#fgm#"/>
  <p:tag name="KSO_WM_DIAGRAM_GROUP_CODE" val="1"/>
  <p:tag name="KSO_WM_FIGMA_FLAG" val="#fgm#"/>
  <p:tag name="KSO_WM_UNIT_INDEX" val="1_1_1"/>
  <p:tag name="KSO_WM_UNIT_TYPE" val="l_h_x"/>
</p:tagLst>
</file>

<file path=ppt/tags/tag21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1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20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221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2"/>
  <p:tag name="KSO_WM_UNIT_TYPE" val="l_h_i"/>
</p:tagLst>
</file>

<file path=ppt/tags/tag222.xml><?xml version="1.0" encoding="utf-8"?>
<p:tagLst xmlns:p="http://schemas.openxmlformats.org/presentationml/2006/main">
  <p:tag name="KSO_WM_FIGMA_DECORATION_INDEX" val="8"/>
  <p:tag name="$PH_EXT" val="1"/>
  <p:tag name="KSO_WM_BEAUTIFY_FLAG" val="#fgm#"/>
  <p:tag name="KSO_WM_DIAGRAM_GROUP_CODE" val="1"/>
  <p:tag name="KSO_WM_FIGMA_FLAG" val="#fgm#"/>
  <p:tag name="KSO_WM_UNIT_INDEX" val="1_2_1"/>
  <p:tag name="KSO_WM_UNIT_TYPE" val="l_h_x"/>
</p:tagLst>
</file>

<file path=ppt/tags/tag22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22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2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2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b9fa46ad64269dc92918da6c2db2a8393a4441db"/>
  <p:tag name="KSO_WM_NEWLAYOUT_GROUP_ID" val="layout_40"/>
  <p:tag name="KSO_WM_NEWLAYOUT_ID" val="slide_0b4407f0694141e5"/>
</p:tagLst>
</file>

<file path=ppt/tags/tag22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30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23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23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3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34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23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23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23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238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</p:tagLst>
</file>

<file path=ppt/tags/tag23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</p:tagLst>
</file>

<file path=ppt/tags/tag2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717d6cc65fe69fcd9aa4eba632d734c8c092805d"/>
  <p:tag name="KSO_WM_NEWLAYOUT_GROUP_ID" val="layout_50"/>
  <p:tag name="KSO_WM_NEWLAYOUT_ID" val="slide_d3bba18c35737523"/>
</p:tagLst>
</file>

<file path=ppt/tags/tag24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24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2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4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ce27d8073ed7fd17757afdbc42cbffd5329885d3"/>
  <p:tag name="KSO_WM_NEWLAYOUT_GROUP_ID" val="layout_62"/>
  <p:tag name="KSO_WM_NEWLAYOUT_ID" val="slide_72ee7055fb184196"/>
</p:tagLst>
</file>

<file path=ppt/tags/tag24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247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24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4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250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25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25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2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5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cdff34867d41a768d7df8a7737ba076d6a20b0f8"/>
  <p:tag name="KSO_WM_NEWLAYOUT_GROUP_ID" val="layout_50"/>
  <p:tag name="KSO_WM_NEWLAYOUT_ID" val="slide_f7662923cd404225"/>
</p:tagLst>
</file>

<file path=ppt/tags/tag25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25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259.xml><?xml version="1.0" encoding="utf-8"?>
<p:tagLst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</p:tagLst>
</file>

<file path=ppt/tags/tag2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260.xml><?xml version="1.0" encoding="utf-8"?>
<p:tagLst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26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2"/>
  <p:tag name="KSO_WM_UNIT_SUBTYPE" val="d"/>
  <p:tag name="KSO_WM_UNIT_TYPE" val="l_h_i"/>
</p:tagLst>
</file>

<file path=ppt/tags/tag26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6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64.xml><?xml version="1.0" encoding="utf-8"?>
<p:tagLst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26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2"/>
  <p:tag name="KSO_WM_UNIT_SUBTYPE" val="d"/>
  <p:tag name="KSO_WM_UNIT_TYPE" val="l_h_i"/>
</p:tagLst>
</file>

<file path=ppt/tags/tag26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26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2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7.xml><?xml version="1.0" encoding="utf-8"?>
<p:tagLst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</p:tagLst>
</file>

<file path=ppt/tags/tag2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7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ee95be61513301690d47e14c0897f8b4efbef02c"/>
  <p:tag name="KSO_WM_NEWLAYOUT_GROUP_ID" val="layout_30"/>
  <p:tag name="KSO_WM_NEWLAYOUT_ID" val="slide_aea8b3495f981078"/>
</p:tagLst>
</file>

<file path=ppt/tags/tag27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273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27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7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7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5e6126a59fbe2d393196891be471ba75e2399e8d"/>
  <p:tag name="KSO_WM_NEWLAYOUT_GROUP_ID" val="layout_6"/>
  <p:tag name="KSO_WM_NEWLAYOUT_ID" val="slide_1f0472578a9422c3"/>
</p:tagLst>
</file>

<file path=ppt/tags/tag28.xml><?xml version="1.0" encoding="utf-8"?>
<p:tagLst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28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281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28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8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84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28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28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2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2"/>
  <p:tag name="KSO_WM_UNIT_SUBTYPE" val="d"/>
  <p:tag name="KSO_WM_UNIT_TYPE" val="l_h_i"/>
</p:tagLst>
</file>

<file path=ppt/tags/tag29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0be303a3cb31ed4ecb2d86b7c9c46bc1ca9e9b72"/>
  <p:tag name="KSO_WM_NEWLAYOUT_GROUP_ID" val="layout_10003"/>
  <p:tag name="KSO_WM_NEWLAYOUT_ID" val="slide_a1e31e139923f8f0"/>
</p:tagLst>
</file>

<file path=ppt/tags/tag29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92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29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9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295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29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29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298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</p:tagLst>
</file>

<file path=ppt/tags/tag29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3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0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5e0caeb42ac29fbfe1ddb80b51985ed653a14b04"/>
  <p:tag name="KSO_WM_NEWLAYOUT_GROUP_ID" val="layout_28"/>
  <p:tag name="KSO_WM_NEWLAYOUT_ID" val="slide_007c704b3d71a480"/>
</p:tagLst>
</file>

<file path=ppt/tags/tag30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30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30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30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30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30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3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31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31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</p:tagLst>
</file>

<file path=ppt/tags/tag31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31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3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1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6dc0969ef011cc082f20c0a2d6044482b0a60d2e"/>
  <p:tag name="KSO_WM_NEWLAYOUT_GROUP_ID" val="layout_60"/>
  <p:tag name="KSO_WM_NEWLAYOUT_ID" val="slide_e710c97e57963add"/>
</p:tagLst>
</file>

<file path=ppt/tags/tag31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319.xml><?xml version="1.0" encoding="utf-8"?>
<p:tagLst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</p:tagLst>
</file>

<file path=ppt/tags/tag32.xml><?xml version="1.0" encoding="utf-8"?>
<p:tagLst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32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32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3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2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52decc9fb0a9cd0c3e6f59906b0ff59c4fb85b91"/>
  <p:tag name="KSO_WM_NEWLAYOUT_GROUP_ID" val="layout_59"/>
  <p:tag name="KSO_WM_NEWLAYOUT_ID" val="slide_79a6e287972545b5"/>
</p:tagLst>
</file>

<file path=ppt/tags/tag32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327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32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32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3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2"/>
  <p:tag name="KSO_WM_UNIT_SUBTYPE" val="d"/>
  <p:tag name="KSO_WM_UNIT_TYPE" val="l_h_i"/>
</p:tagLst>
</file>

<file path=ppt/tags/tag330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33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33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3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3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ec1f92457ef61ca2aabdd98471a88e1991030235"/>
  <p:tag name="KSO_WM_NEWLAYOUT_GROUP_ID" val="layout_33"/>
  <p:tag name="KSO_WM_NEWLAYOUT_ID" val="slide_5aa63ac1d61f2d0d"/>
</p:tagLst>
</file>

<file path=ppt/tags/tag33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33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339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3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34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34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342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34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34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345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</p:tagLst>
</file>

<file path=ppt/tags/tag34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34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348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1"/>
  <p:tag name="KSO_WM_UNIT_TYPE" val="l_h_i"/>
</p:tagLst>
</file>

<file path=ppt/tags/tag34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3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35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3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5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da4f82863a1eba96b048dec5b0ebd5a0781e413b"/>
  <p:tag name="KSO_WM_NEWLAYOUT_GROUP_ID" val="layout_43"/>
  <p:tag name="KSO_WM_NEWLAYOUT_ID" val="slide_ff9322fba41ef5aa"/>
</p:tagLst>
</file>

<file path=ppt/tags/tag35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35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357.xml><?xml version="1.0" encoding="utf-8"?>
<p:tagLst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</p:tagLst>
</file>

<file path=ppt/tags/tag35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35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36.xml><?xml version="1.0" encoding="utf-8"?>
<p:tagLst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</p:tagLst>
</file>

<file path=ppt/tags/tag36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36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3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6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55a2f8b8c22cdc45457b86df7e5064da4d741878"/>
  <p:tag name="KSO_WM_NEWLAYOUT_GROUP_ID" val="layout_61"/>
  <p:tag name="KSO_WM_NEWLAYOUT_ID" val="slide_b9c87b1234732873"/>
</p:tagLst>
</file>

<file path=ppt/tags/tag36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367.xml><?xml version="1.0" encoding="utf-8"?>
<p:tagLst xmlns:p="http://schemas.openxmlformats.org/presentationml/2006/main">
  <p:tag name="KSO_WM_FIGMA_DECORATION_INDEX" val="17_contentModel"/>
  <p:tag name="$PH_EXT" val="2"/>
  <p:tag name="KSO_WM_BEAUTIFY_FLAG" val="#fgm#"/>
  <p:tag name="KSO_WM_FIGMA_FLAG" val="#fgm#"/>
  <p:tag name="KSO_WM_SYNC_SLIDE_TEXT" val="1"/>
  <p:tag name="KSO_WM_UNIT_INDEX" val="1_1"/>
  <p:tag name="KSO_WM_UNIT_TYPE" val="l_i"/>
</p:tagLst>
</file>

<file path=ppt/tags/tag36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2"/>
  <p:tag name="KSO_WM_UNIT_SUBTYPE" val="d"/>
  <p:tag name="KSO_WM_UNIT_TYPE" val="l_h_i"/>
</p:tagLst>
</file>

<file path=ppt/tags/tag36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3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2"/>
  <p:tag name="KSO_WM_UNIT_SUBTYPE" val="d"/>
  <p:tag name="KSO_WM_UNIT_TYPE" val="l_h_i"/>
</p:tagLst>
</file>

<file path=ppt/tags/tag37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37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2"/>
  <p:tag name="KSO_WM_UNIT_SUBTYPE" val="d"/>
  <p:tag name="KSO_WM_UNIT_TYPE" val="l_h_i"/>
</p:tagLst>
</file>

<file path=ppt/tags/tag37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37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3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7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60b244368a9d597792d11e442e06a33bcfa8604d"/>
  <p:tag name="KSO_WM_NEWLAYOUT_GROUP_ID" val="layout_10009"/>
  <p:tag name="KSO_WM_NEWLAYOUT_ID" val="slide_271e292e8ce0feb0"/>
</p:tagLst>
</file>

<file path=ppt/tags/tag37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37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3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38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38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38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38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38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</p:tagLst>
</file>

<file path=ppt/tags/tag38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38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3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39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98ea070215a87020acc5ba07da1b66bf7cda9560"/>
  <p:tag name="KSO_WM_NEWLAYOUT_GROUP_ID" val="layout_42"/>
  <p:tag name="KSO_WM_NEWLAYOUT_ID" val="slide_612acce709c55489"/>
</p:tagLst>
</file>

<file path=ppt/tags/tag39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392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39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39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395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39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39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3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33e62cb46a4fd7ed4a13f7c620d027d69e4f4272"/>
  <p:tag name="KSO_WM_NEWLAYOUT_GROUP_ID" val="layout_20"/>
  <p:tag name="KSO_WM_NEWLAYOUT_ID" val="slide_52cda502e98f2cdc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0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efac296ac4d7ae7eabe8e004dbf463698489d4ab"/>
  <p:tag name="KSO_WM_NEWLAYOUT_GROUP_ID" val="layout_10021"/>
  <p:tag name="KSO_WM_NEWLAYOUT_ID" val="slide_82c5d2bcdc982bb3"/>
</p:tagLst>
</file>

<file path=ppt/tags/tag40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403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40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40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406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40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40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4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1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5b698faa5ca07e004d4ee160da4b01986d6f5bf0"/>
  <p:tag name="KSO_WM_NEWLAYOUT_GROUP_ID" val="layout_46"/>
  <p:tag name="KSO_WM_NEWLAYOUT_ID" val="slide_fd5cf4e7ab0920b4"/>
</p:tagLst>
</file>

<file path=ppt/tags/tag41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414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41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41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41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418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41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2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42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4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2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f7c3dfb0a391813e5c466d328db8c8ba1cebf98d"/>
  <p:tag name="KSO_WM_NEWLAYOUT_GROUP_ID" val="layout_10012"/>
  <p:tag name="KSO_WM_NEWLAYOUT_ID" val="slide_e570027fc99f031c"/>
</p:tagLst>
</file>

<file path=ppt/tags/tag42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42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42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4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d6d0f4f8eb0ae7713863c1457b267be32f79003f"/>
  <p:tag name="KSO_WM_NEWLAYOUT_GROUP_ID" val="layout_31"/>
  <p:tag name="KSO_WM_NEWLAYOUT_ID" val="slide_e322f756bea7b1bb"/>
</p:tagLst>
</file>

<file path=ppt/tags/tag4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3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77a17d7a4e1e38df32f06115aa820b0431ec22eb"/>
  <p:tag name="KSO_WM_NEWLAYOUT_GROUP_ID" val="layout_7"/>
  <p:tag name="KSO_WM_NEWLAYOUT_ID" val="slide_5e48cedd6cc0a4b5"/>
</p:tagLst>
</file>

<file path=ppt/tags/tag43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43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435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43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43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438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43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44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44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4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4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727c91a9de4b67773610180459767a7e5446e0af"/>
  <p:tag name="KSO_WM_NEWLAYOUT_GROUP_ID" val="layout_38"/>
  <p:tag name="KSO_WM_NEWLAYOUT_ID" val="slide_01e591ca011aebc2"/>
</p:tagLst>
</file>

<file path=ppt/tags/tag445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44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44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44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449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4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45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45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45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4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5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3d541e21f69ee2ef1c9d8b33b0a7260aa9814a06"/>
  <p:tag name="KSO_WM_NEWLAYOUT_GROUP_ID" val="layout_10013"/>
  <p:tag name="KSO_WM_NEWLAYOUT_ID" val="slide_179815d3acbe59e8"/>
</p:tagLst>
</file>

<file path=ppt/tags/tag45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45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45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4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4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6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2d5e962e7a3dd9ea2d6a32ceb93226ee58c59080"/>
  <p:tag name="KSO_WM_NEWLAYOUT_GROUP_ID" val="layout_33"/>
  <p:tag name="KSO_WM_NEWLAYOUT_ID" val="slide_911c78b85bacebe4"/>
</p:tagLst>
</file>

<file path=ppt/tags/tag46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46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466.xml><?xml version="1.0" encoding="utf-8"?>
<p:tagLst xmlns:p="http://schemas.openxmlformats.org/presentationml/2006/main">
  <p:tag name="KSO_WM_FIGMA_DECORATION_INDEX" val="17_contentModel"/>
  <p:tag name="$PH_EXT" val="2"/>
  <p:tag name="KSO_WM_BEAUTIFY_FLAG" val="#fgm#"/>
  <p:tag name="KSO_WM_FIGMA_FLAG" val="#fgm#"/>
  <p:tag name="KSO_WM_SYNC_SLIDE_TEXT" val="1"/>
  <p:tag name="KSO_WM_UNIT_INDEX" val="1_1"/>
  <p:tag name="KSO_WM_UNIT_TYPE" val="l_i"/>
</p:tagLst>
</file>

<file path=ppt/tags/tag46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46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46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4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47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4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7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c5df04844550eb37ba478541cdbe9fc834290058"/>
  <p:tag name="KSO_WM_NEWLAYOUT_GROUP_ID" val="layout_51"/>
  <p:tag name="KSO_WM_NEWLAYOUT_ID" val="slide_d63124f9e0382d2d"/>
</p:tagLst>
</file>

<file path=ppt/tags/tag47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476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47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47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479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48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48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48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482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</p:tagLst>
</file>

<file path=ppt/tags/tag48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48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485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1"/>
  <p:tag name="KSO_WM_UNIT_TYPE" val="l_h_i"/>
</p:tagLst>
</file>

<file path=ppt/tags/tag48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48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4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4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9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65f741a80f872a0386f9b057debf0f5542b9d1bf"/>
  <p:tag name="KSO_WM_NEWLAYOUT_GROUP_ID" val="layout_4"/>
  <p:tag name="KSO_WM_NEWLAYOUT_ID" val="slide_df4913abbcc2c275"/>
</p:tagLst>
</file>

<file path=ppt/tags/tag49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493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49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49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49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497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49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49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5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50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5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0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5ae267c5ea971dc595457129f31afecd24c21a58"/>
  <p:tag name="KSO_WM_NEWLAYOUT_GROUP_ID" val="layout_10004"/>
  <p:tag name="KSO_WM_NEWLAYOUT_ID" val="slide_2b12ff2c745fcd2e"/>
</p:tagLst>
</file>

<file path=ppt/tags/tag505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50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50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508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50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5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51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511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</p:tagLst>
</file>

<file path=ppt/tags/tag51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51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5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1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ba91207dc4f9b0aea389150fc04f6eea19983cc4"/>
  <p:tag name="KSO_WM_NEWLAYOUT_GROUP_ID" val="layout_44"/>
  <p:tag name="KSO_WM_NEWLAYOUT_ID" val="slide_c46dd934a02ee388"/>
</p:tagLst>
</file>

<file path=ppt/tags/tag51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519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2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52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52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523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52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52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52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527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</p:tagLst>
</file>

<file path=ppt/tags/tag52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</p:tagLst>
</file>

<file path=ppt/tags/tag52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3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5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3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f667677d14d9e391187e065a952c36899a85109f"/>
  <p:tag name="KSO_WM_NEWLAYOUT_GROUP_ID" val="layout_56"/>
  <p:tag name="KSO_WM_NEWLAYOUT_ID" val="slide_cc402a8209630ebf"/>
</p:tagLst>
</file>

<file path=ppt/tags/tag53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536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537.xml><?xml version="1.0" encoding="utf-8"?>
<p:tagLst xmlns:p="http://schemas.openxmlformats.org/presentationml/2006/main">
  <p:tag name="KSO_WM_FIGMA_DECORATION_INDEX" val="7"/>
  <p:tag name="$PH_EXT" val="1"/>
  <p:tag name="KSO_WM_BEAUTIFY_FLAG" val="#fgm#"/>
  <p:tag name="KSO_WM_DIAGRAM_GROUP_CODE" val="1"/>
  <p:tag name="KSO_WM_FIGMA_FLAG" val="#fgm#"/>
  <p:tag name="KSO_WM_UNIT_INDEX" val="1_1_1"/>
  <p:tag name="KSO_WM_UNIT_TYPE" val="l_h_x"/>
</p:tagLst>
</file>

<file path=ppt/tags/tag53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53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40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541.xml><?xml version="1.0" encoding="utf-8"?>
<p:tagLst xmlns:p="http://schemas.openxmlformats.org/presentationml/2006/main">
  <p:tag name="KSO_WM_FIGMA_DECORATION_INDEX" val="8"/>
  <p:tag name="$PH_EXT" val="1"/>
  <p:tag name="KSO_WM_BEAUTIFY_FLAG" val="#fgm#"/>
  <p:tag name="KSO_WM_DIAGRAM_GROUP_CODE" val="1"/>
  <p:tag name="KSO_WM_FIGMA_FLAG" val="#fgm#"/>
  <p:tag name="KSO_WM_UNIT_INDEX" val="1_2_1"/>
  <p:tag name="KSO_WM_UNIT_TYPE" val="l_h_x"/>
</p:tagLst>
</file>

<file path=ppt/tags/tag54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54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544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</p:tagLst>
</file>

<file path=ppt/tags/tag545.xml><?xml version="1.0" encoding="utf-8"?>
<p:tagLst xmlns:p="http://schemas.openxmlformats.org/presentationml/2006/main">
  <p:tag name="KSO_WM_FIGMA_DECORATION_INDEX" val="9"/>
  <p:tag name="$PH_EXT" val="1"/>
  <p:tag name="KSO_WM_BEAUTIFY_FLAG" val="#fgm#"/>
  <p:tag name="KSO_WM_DIAGRAM_GROUP_CODE" val="1"/>
  <p:tag name="KSO_WM_FIGMA_FLAG" val="#fgm#"/>
  <p:tag name="KSO_WM_UNIT_INDEX" val="1_3_1"/>
  <p:tag name="KSO_WM_UNIT_TYPE" val="l_h_x"/>
</p:tagLst>
</file>

<file path=ppt/tags/tag54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54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548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1"/>
  <p:tag name="KSO_WM_UNIT_TYPE" val="l_h_i"/>
</p:tagLst>
</file>

<file path=ppt/tags/tag549.xml><?xml version="1.0" encoding="utf-8"?>
<p:tagLst xmlns:p="http://schemas.openxmlformats.org/presentationml/2006/main">
  <p:tag name="KSO_WM_FIGMA_DECORATION_INDEX" val="10"/>
  <p:tag name="$PH_EXT" val="1"/>
  <p:tag name="KSO_WM_BEAUTIFY_FLAG" val="#fgm#"/>
  <p:tag name="KSO_WM_DIAGRAM_GROUP_CODE" val="1"/>
  <p:tag name="KSO_WM_FIGMA_FLAG" val="#fgm#"/>
  <p:tag name="KSO_WM_UNIT_INDEX" val="1_4_1"/>
  <p:tag name="KSO_WM_UNIT_TYPE" val="l_h_x"/>
</p:tagLst>
</file>

<file path=ppt/tags/tag5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f83e37c7347464cd78cb042489d4f801783d22dc"/>
  <p:tag name="KSO_WM_NEWLAYOUT_GROUP_ID" val="layout_33"/>
  <p:tag name="KSO_WM_NEWLAYOUT_ID" val="slide_78ad6ae353567b62"/>
</p:tagLst>
</file>

<file path=ppt/tags/tag55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55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552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5_1"/>
  <p:tag name="KSO_WM_UNIT_TYPE" val="l_h_i"/>
</p:tagLst>
</file>

<file path=ppt/tags/tag553.xml><?xml version="1.0" encoding="utf-8"?>
<p:tagLst xmlns:p="http://schemas.openxmlformats.org/presentationml/2006/main">
  <p:tag name="KSO_WM_FIGMA_DECORATION_INDEX" val="11"/>
  <p:tag name="$PH_EXT" val="1"/>
  <p:tag name="KSO_WM_BEAUTIFY_FLAG" val="#fgm#"/>
  <p:tag name="KSO_WM_DIAGRAM_GROUP_CODE" val="1"/>
  <p:tag name="KSO_WM_FIGMA_FLAG" val="#fgm#"/>
  <p:tag name="KSO_WM_UNIT_INDEX" val="1_5_1"/>
  <p:tag name="KSO_WM_UNIT_TYPE" val="l_h_x"/>
</p:tagLst>
</file>

<file path=ppt/tags/tag55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a"/>
</p:tagLst>
</file>

<file path=ppt/tags/tag55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f"/>
</p:tagLst>
</file>

<file path=ppt/tags/tag5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5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e4d000ee430695bb1fdaf24f676c8c11671ca21b"/>
  <p:tag name="KSO_WM_NEWLAYOUT_GROUP_ID" val="layout_10007"/>
  <p:tag name="KSO_WM_NEWLAYOUT_ID" val="slide_a6198808599c094b"/>
</p:tagLst>
</file>

<file path=ppt/tags/tag5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56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56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56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56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56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56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5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6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c99df91ea0d1d7b666d027af42cb849f4c7f473a"/>
  <p:tag name="KSO_WM_NEWLAYOUT_GROUP_ID" val="layout_26"/>
  <p:tag name="KSO_WM_NEWLAYOUT_ID" val="slide_89ef8a093ea5c45f"/>
</p:tagLst>
</file>

<file path=ppt/tags/tag5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570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57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57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57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574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57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57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57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5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8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5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8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c73047fbfcaa56fc14020b083576c22ad56b2655"/>
  <p:tag name="KSO_WM_NEWLAYOUT_GROUP_ID" val="layout_34"/>
  <p:tag name="KSO_WM_NEWLAYOUT_ID" val="slide_dd86963abb239797"/>
</p:tagLst>
</file>

<file path=ppt/tags/tag58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58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58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58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58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58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58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</p:tagLst>
</file>

<file path=ppt/tags/tag58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5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59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5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9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b"/>
</p:tagLst>
</file>

<file path=ppt/tags/tag59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a"/>
  <p:tag name="KSO_WM_LAYOUT_CHECK_HASH" val="08083e3ce41fb5c26e3ce4f6e98688f81c5699bb"/>
  <p:tag name="KSO_WM_NEWLAYOUT_GROUP_ID" val="layout_1-5"/>
  <p:tag name="KSO_WM_NEWLAYOUT_ID" val="slide_f6eba500053b1ebb"/>
</p:tagLst>
</file>

<file path=ppt/tags/tag59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SUBTYPE" val="d"/>
  <p:tag name="KSO_WM_UNIT_TYPE" val="l_h_i"/>
</p:tagLst>
</file>

<file path=ppt/tags/tag597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2"/>
  <p:tag name="KSO_WM_UNIT_TYPE" val="l_h_i"/>
</p:tagLst>
</file>

<file path=ppt/tags/tag59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599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_1*f*1"/>
  <p:tag name="KSO_WM_UNIT_LAYERLEVEL" val="1"/>
  <p:tag name="KSO_WM_TAG_VERSION" val="3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PRESET_TEXT" val="单击此处编辑母版文本样式&#10;第二级&#10;第三级&#10;第四级&#10;第五级"/>
  <p:tag name="KSO_WM_UNIT_ISNUMDGMTITLE" val="0"/>
  <p:tag name="KSO_WM_UNIT_TEXT_LAYER_COUNT" val="1"/>
</p:tagLst>
</file>

<file path=ppt/tags/tag6.xml><?xml version="1.0" encoding="utf-8"?>
<p:tagLst xmlns:p="http://schemas.openxmlformats.org/presentationml/2006/main">
  <p:tag name="KSO_WM_FIGMA_DECORATION_INDEX" val="17_contentModel"/>
  <p:tag name="$PH_EXT" val="2"/>
  <p:tag name="KSO_WM_BEAUTIFY_FLAG" val="#fgm#"/>
  <p:tag name="KSO_WM_FIGMA_FLAG" val="#fgm#"/>
  <p:tag name="KSO_WM_SYNC_SLIDE_TEXT" val="1"/>
  <p:tag name="KSO_WM_UNIT_INDEX" val="1_1"/>
  <p:tag name="KSO_WM_UNIT_TYPE" val="l_i"/>
</p:tagLst>
</file>

<file path=ppt/tags/tag6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60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1*a*1"/>
  <p:tag name="KSO_WM_UNIT_LAYERLEVEL" val="1"/>
  <p:tag name="KSO_WM_TAG_VERSION" val="3.0"/>
  <p:tag name="KSO_WM_BEAUTIFY_FLAG" val="#wm#"/>
  <p:tag name="KSO_WM_UNIT_CONTENT_GROUP_TYPE" val="titlestyle"/>
  <p:tag name="KSO_WM_UNIT_PRESET_TEXT" val="单击此处添加标题"/>
</p:tagLst>
</file>

<file path=ppt/tags/tag6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04.xml><?xml version="1.0" encoding="utf-8"?>
<p:tagLst xmlns:p="http://schemas.openxmlformats.org/presentationml/2006/main">
  <p:tag name="KSO_WM_UNIT_ISCONTENTSTITLE" val="1"/>
  <p:tag name="KSO_WM_UNIT_ISNUMDGMTITLE" val="0"/>
  <p:tag name="KSO_WM_UNIT_PRESET_TEXT" val="目录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2*a*1"/>
  <p:tag name="KSO_WM_UNIT_LAYERLEVEL" val="1"/>
  <p:tag name="KSO_WM_TAG_VERSION" val="3.0"/>
  <p:tag name="KSO_WM_BEAUTIFY_FLAG" val="#wm#"/>
</p:tagLst>
</file>

<file path=ppt/tags/tag6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2*i*1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2*i*2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1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6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2*i*3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_2*i*4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12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_2*i*5"/>
  <p:tag name="KSO_WM_UNIT_LAYERLEVEL" val="1"/>
  <p:tag name="KSO_WM_TAG_VERSION" val="3.0"/>
  <p:tag name="KSO_WM_UNIT_ISNUMDGMTITLE" val="0"/>
  <p:tag name="KSO_WM_UNIT_NOCLEAR" val="0"/>
</p:tagLst>
</file>

<file path=ppt/tags/tag613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_2*i*6"/>
  <p:tag name="KSO_WM_UNIT_LAYERLEVEL" val="1"/>
  <p:tag name="KSO_WM_TAG_VERSION" val="3.0"/>
  <p:tag name="KSO_WM_UNIT_ISNUMDGMTITLE" val="0"/>
  <p:tag name="KSO_WM_UNIT_NOCLEAR" val="0"/>
</p:tagLst>
</file>

<file path=ppt/tags/tag614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_2*i*7"/>
  <p:tag name="KSO_WM_UNIT_LAYERLEVEL" val="1"/>
  <p:tag name="KSO_WM_TAG_VERSION" val="3.0"/>
  <p:tag name="KSO_WM_UNIT_ISNUMDGMTITLE" val="0"/>
  <p:tag name="KSO_WM_UNIT_NOCLEAR" val="0"/>
</p:tagLst>
</file>

<file path=ppt/tags/tag615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_2*i*8"/>
  <p:tag name="KSO_WM_UNIT_LAYERLEVEL" val="1"/>
  <p:tag name="KSO_WM_TAG_VERSION" val="3.0"/>
  <p:tag name="KSO_WM_UNIT_ISNUMDGMTITLE" val="0"/>
  <p:tag name="KSO_WM_UNIT_NOCLEAR" val="0"/>
</p:tagLst>
</file>

<file path=ppt/tags/tag6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_2*i*9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_2*i*10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"/>
  <p:tag name="KSO_WM_UNIT_ID" val="_2*i*11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_2*i*12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620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_3*f*1"/>
  <p:tag name="KSO_WM_UNIT_LAYERLEVEL" val="1"/>
  <p:tag name="KSO_WM_TAG_VERSION" val="3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PRESET_TEXT" val="单击此处编辑母版文本样式&#10;第二级&#10;第三级&#10;第四级&#10;第五级"/>
  <p:tag name="KSO_WM_UNIT_ISNUMDGMTITLE" val="0"/>
  <p:tag name="KSO_WM_UNIT_TEXT_LAYER_COUNT" val="1"/>
</p:tagLst>
</file>

<file path=ppt/tags/tag621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2"/>
  <p:tag name="KSO_WM_UNIT_ID" val="_3*f*2"/>
  <p:tag name="KSO_WM_UNIT_LAYERLEVEL" val="1"/>
  <p:tag name="KSO_WM_TAG_VERSION" val="3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PRESET_TEXT" val="单击此处编辑母版文本样式&#10;第二级&#10;第三级&#10;第四级&#10;第五级"/>
  <p:tag name="KSO_WM_UNIT_ISNUMDGMTITLE" val="0"/>
  <p:tag name="KSO_WM_UNIT_TEXT_LAYER_COUNT" val="1"/>
</p:tagLst>
</file>

<file path=ppt/tags/tag622.xml><?xml version="1.0" encoding="utf-8"?>
<p:tagLst xmlns:p="http://schemas.openxmlformats.org/presentationml/2006/main">
  <p:tag name="KSO_WM_UNIT_ISCONTENTSTITLE" val="0"/>
  <p:tag name="KSO_WM_UNIT_ISNUMDGMTITLE" val="0"/>
  <p:tag name="KSO_WM_UNIT_PRESET_TEXT" val="正文页-预设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3*a*1"/>
  <p:tag name="KSO_WM_UNIT_LAYERLEVEL" val="1"/>
  <p:tag name="KSO_WM_TAG_VERSION" val="3.0"/>
  <p:tag name="KSO_WM_BEAUTIFY_FLAG" val="#wm#"/>
  <p:tag name="KSO_WM_UNIT_CONTENT_GROUP_TYPE" val="titlestyle"/>
</p:tagLst>
</file>

<file path=ppt/tags/tag6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26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h_f"/>
  <p:tag name="KSO_WM_UNIT_INDEX" val="2_1"/>
  <p:tag name="KSO_WM_UNIT_ID" val="_4*h_f*2_1"/>
  <p:tag name="KSO_WM_UNIT_LAYERLEVEL" val="1_1"/>
  <p:tag name="KSO_WM_TAG_VERSION" val="3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PRESET_TEXT" val="单击此处编辑母版文本样式&#10;第二级&#10;第三级&#10;第四级&#10;第五级"/>
  <p:tag name="KSO_WM_UNIT_ISNUMDGMTITLE" val="0"/>
  <p:tag name="KSO_WM_UNIT_TEXT_LAYER_COUNT" val="1"/>
</p:tagLst>
</file>

<file path=ppt/tags/tag627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h_a"/>
  <p:tag name="KSO_WM_UNIT_INDEX" val="2_1"/>
  <p:tag name="KSO_WM_UNIT_ID" val="_4*h_a*2_1"/>
  <p:tag name="KSO_WM_UNIT_LAYERLEVEL" val="1_1"/>
  <p:tag name="KSO_WM_TAG_VERSION" val="3.0"/>
  <p:tag name="KSO_WM_BEAUTIFY_FLAG" val="#wm#"/>
  <p:tag name="KSO_WM_UNIT_TEXT_FILL_FORE_SCHEMECOLOR_INDEX_BRIGHTNESS" val="0.15"/>
  <p:tag name="KSO_WM_UNIT_TEXT_FILL_FORE_SCHEMECOLOR_INDEX" val="13"/>
  <p:tag name="KSO_WM_UNIT_TEXT_FILL_TYPE" val="1"/>
</p:tagLst>
</file>

<file path=ppt/tags/tag628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h_f"/>
  <p:tag name="KSO_WM_UNIT_INDEX" val="1_1"/>
  <p:tag name="KSO_WM_UNIT_ID" val="_4*h_f*1_1"/>
  <p:tag name="KSO_WM_UNIT_LAYERLEVEL" val="1_1"/>
  <p:tag name="KSO_WM_TAG_VERSION" val="3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PRESET_TEXT" val="单击此处编辑母版文本样式&#10;第二级&#10;第三级&#10;第四级&#10;第五级"/>
  <p:tag name="KSO_WM_UNIT_ISNUMDGMTITLE" val="0"/>
  <p:tag name="KSO_WM_UNIT_TEXT_LAYER_COUNT" val="1"/>
</p:tagLst>
</file>

<file path=ppt/tags/tag629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h_a"/>
  <p:tag name="KSO_WM_UNIT_INDEX" val="1_1"/>
  <p:tag name="KSO_WM_UNIT_ID" val="_4*h_a*1_1"/>
  <p:tag name="KSO_WM_UNIT_LAYERLEVEL" val="1_1"/>
  <p:tag name="KSO_WM_TAG_VERSION" val="3.0"/>
  <p:tag name="KSO_WM_BEAUTIFY_FLAG" val="#wm#"/>
  <p:tag name="KSO_WM_UNIT_TEXT_FILL_FORE_SCHEMECOLOR_INDEX_BRIGHTNESS" val="0.15"/>
  <p:tag name="KSO_WM_UNIT_TEXT_FILL_FORE_SCHEMECOLOR_INDEX" val="13"/>
  <p:tag name="KSO_WM_UNIT_TEXT_FILL_TYPE" val="1"/>
</p:tagLst>
</file>

<file path=ppt/tags/tag6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630.xml><?xml version="1.0" encoding="utf-8"?>
<p:tagLst xmlns:p="http://schemas.openxmlformats.org/presentationml/2006/main">
  <p:tag name="KSO_WM_UNIT_ISCONTENTSTITLE" val="0"/>
  <p:tag name="KSO_WM_UNIT_ISNUMDGMTITLE" val="0"/>
  <p:tag name="KSO_WM_UNIT_PRESET_TEXT" val="正文页-预设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4*a*1"/>
  <p:tag name="KSO_WM_UNIT_LAYERLEVEL" val="1"/>
  <p:tag name="KSO_WM_TAG_VERSION" val="3.0"/>
  <p:tag name="KSO_WM_BEAUTIFY_FLAG" val="#wm#"/>
  <p:tag name="KSO_WM_UNIT_CONTENT_GROUP_TYPE" val="titlestyle"/>
</p:tagLst>
</file>

<file path=ppt/tags/tag6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34.xml><?xml version="1.0" encoding="utf-8"?>
<p:tagLst xmlns:p="http://schemas.openxmlformats.org/presentationml/2006/main">
  <p:tag name="KSO_WM_UNIT_ISCONTENTSTITLE" val="0"/>
  <p:tag name="KSO_WM_UNIT_ISNUMDGMTITLE" val="0"/>
  <p:tag name="KSO_WM_UNIT_PRESET_TEXT" val="正文页-预设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5*a*1"/>
  <p:tag name="KSO_WM_UNIT_LAYERLEVEL" val="1"/>
  <p:tag name="KSO_WM_TAG_VERSION" val="3.0"/>
  <p:tag name="KSO_WM_BEAUTIFY_FLAG" val="#wm#"/>
  <p:tag name="KSO_WM_UNIT_CONTENT_GROUP_TYPE" val="titlestyle"/>
</p:tagLst>
</file>

<file path=ppt/tags/tag6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41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_6*i*9"/>
  <p:tag name="KSO_WM_UNIT_LAYERLEVEL" val="1"/>
  <p:tag name="KSO_WM_TAG_VERSION" val="3.0"/>
  <p:tag name="KSO_WM_UNIT_ISNUMDGMTITLE" val="0"/>
  <p:tag name="KSO_WM_UNIT_NOCLEAR" val="0"/>
</p:tagLst>
</file>

<file path=ppt/tags/tag642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_6*i*10"/>
  <p:tag name="KSO_WM_UNIT_LAYERLEVEL" val="1"/>
  <p:tag name="KSO_WM_TAG_VERSION" val="3.0"/>
  <p:tag name="KSO_WM_UNIT_ISNUMDGMTITLE" val="0"/>
  <p:tag name="KSO_WM_UNIT_NOCLEAR" val="0"/>
</p:tagLst>
</file>

<file path=ppt/tags/tag643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"/>
  <p:tag name="KSO_WM_UNIT_ID" val="_6*i*11"/>
  <p:tag name="KSO_WM_UNIT_LAYERLEVEL" val="1"/>
  <p:tag name="KSO_WM_TAG_VERSION" val="3.0"/>
  <p:tag name="KSO_WM_UNIT_ISNUMDGMTITLE" val="0"/>
  <p:tag name="KSO_WM_UNIT_NOCLEAR" val="0"/>
</p:tagLst>
</file>

<file path=ppt/tags/tag644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_6*i*12"/>
  <p:tag name="KSO_WM_UNIT_LAYERLEVEL" val="1"/>
  <p:tag name="KSO_WM_TAG_VERSION" val="3.0"/>
  <p:tag name="KSO_WM_UNIT_ISNUMDGMTITLE" val="0"/>
  <p:tag name="KSO_WM_UNIT_NOCLEAR" val="0"/>
</p:tagLst>
</file>

<file path=ppt/tags/tag6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9"/>
  <p:tag name="KSO_WM_UNIT_ID" val="_6*i*29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9"/>
  <p:tag name="KSO_WM_UNIT_ID" val="_6*i*29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9"/>
  <p:tag name="KSO_WM_UNIT_ID" val="_6*i*29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9"/>
  <p:tag name="KSO_WM_UNIT_ID" val="_6*i*29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49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_7*f*1"/>
  <p:tag name="KSO_WM_UNIT_LAYERLEVEL" val="1"/>
  <p:tag name="KSO_WM_TAG_VERSION" val="3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PRESET_TEXT" val="单击此处编辑母版文本样式&#10;第二级&#10;第三级&#10;第四级&#10;第五级"/>
  <p:tag name="KSO_WM_UNIT_ISNUMDGMTITLE" val="0"/>
  <p:tag name="KSO_WM_UNIT_TEXT_LAYER_COUNT" val="1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53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选择预设副标题"/>
  <p:tag name="KSO_WM_UNIT_NOCLEAR" val="0"/>
  <p:tag name="KSO_WM_UNIT_VALUE" val="17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_8*b*1"/>
  <p:tag name="KSO_WM_UNIT_LAYERLEVEL" val="1"/>
  <p:tag name="KSO_WM_TAG_VERSION" val="3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CONTENT_GROUP_TYPE" val="titlestyle"/>
</p:tagLst>
</file>

<file path=ppt/tags/tag654.xml><?xml version="1.0" encoding="utf-8"?>
<p:tagLst xmlns:p="http://schemas.openxmlformats.org/presentationml/2006/main">
  <p:tag name="KSO_WM_UNIT_ISCONTENTSTITLE" val="0"/>
  <p:tag name="KSO_WM_UNIT_ISNUMDGMTITLE" val="0"/>
  <p:tag name="KSO_WM_UNIT_PRESET_TEXT" val="正文页-预设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8*a*1"/>
  <p:tag name="KSO_WM_UNIT_LAYERLEVEL" val="1"/>
  <p:tag name="KSO_WM_TAG_VERSION" val="3.0"/>
  <p:tag name="KSO_WM_BEAUTIFY_FLAG" val="#wm#"/>
  <p:tag name="KSO_WM_UNIT_CONTENT_GROUP_TYPE" val="titlestyle"/>
</p:tagLst>
</file>

<file path=ppt/tags/tag6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58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CONTENT_GROUP_TYPE" val="contentchip"/>
  <p:tag name="KSO_WM_UNIT_TYPE" val="i"/>
  <p:tag name="KSO_WM_UNIT_INDEX" val="1"/>
  <p:tag name="KSO_WM_UNIT_ID" val="_9*i*1"/>
  <p:tag name="KSO_WM_UNIT_LAYERLEVEL" val="1"/>
  <p:tag name="KSO_WM_TAG_VERSION" val="3.0"/>
  <p:tag name="KSO_WM_UNIT_ISNUMDGMTITLE" val="0"/>
  <p:tag name="KSO_WM_UNIT_NOCLEAR" val="0"/>
</p:tagLst>
</file>

<file path=ppt/tags/tag659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CONTENT_GROUP_TYPE" val="contentchip"/>
  <p:tag name="KSO_WM_UNIT_TYPE" val="i"/>
  <p:tag name="KSO_WM_UNIT_INDEX" val="2"/>
  <p:tag name="KSO_WM_UNIT_ID" val="_9*i*2"/>
  <p:tag name="KSO_WM_UNIT_LAYERLEVEL" val="1"/>
  <p:tag name="KSO_WM_TAG_VERSION" val="3.0"/>
  <p:tag name="KSO_WM_UNIT_ISNUMDGMTITLE" val="0"/>
  <p:tag name="KSO_WM_UNIT_NOCLEAR" val="0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60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CONTENT_GROUP_TYPE" val="contentchip"/>
  <p:tag name="KSO_WM_UNIT_TYPE" val="i"/>
  <p:tag name="KSO_WM_UNIT_INDEX" val="3"/>
  <p:tag name="KSO_WM_UNIT_ID" val="_9*i*3"/>
  <p:tag name="KSO_WM_UNIT_LAYERLEVEL" val="1"/>
  <p:tag name="KSO_WM_TAG_VERSION" val="3.0"/>
  <p:tag name="KSO_WM_UNIT_ISNUMDGMTITLE" val="0"/>
  <p:tag name="KSO_WM_UNIT_NOCLEAR" val="0"/>
</p:tagLst>
</file>

<file path=ppt/tags/tag6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_9*i*4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_9*i*5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_9*i*6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_9*i*7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68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_9*i*8"/>
  <p:tag name="KSO_WM_UNIT_LAYERLEVEL" val="1"/>
  <p:tag name="KSO_WM_TAG_VERSION" val="3.0"/>
  <p:tag name="KSO_WM_UNIT_ISNUMDGMTITLE" val="0"/>
  <p:tag name="KSO_WM_UNIT_NOCLEAR" val="0"/>
</p:tagLst>
</file>

<file path=ppt/tags/tag669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_9*i*9"/>
  <p:tag name="KSO_WM_UNIT_LAYERLEVEL" val="1"/>
  <p:tag name="KSO_WM_TAG_VERSION" val="3.0"/>
  <p:tag name="KSO_WM_UNIT_ISNUMDGMTITLE" val="0"/>
  <p:tag name="KSO_WM_UNIT_NOCLEAR" val="0"/>
</p:tagLst>
</file>

<file path=ppt/tags/tag6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162d98fc384a763b27cded3025fbfe07ac349b8b"/>
  <p:tag name="KSO_WM_NEWLAYOUT_GROUP_ID" val="layout_7"/>
  <p:tag name="KSO_WM_NEWLAYOUT_ID" val="slide_34f54e6b077416f4"/>
</p:tagLst>
</file>

<file path=ppt/tags/tag6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_9*i*10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"/>
  <p:tag name="KSO_WM_UNIT_ID" val="_9*i*11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_9*i*12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73.xml><?xml version="1.0" encoding="utf-8"?>
<p:tagLst xmlns:p="http://schemas.openxmlformats.org/presentationml/2006/main">
  <p:tag name="KSO_WM_BEAUTIFY_FLAG" val="#wm#"/>
  <p:tag name="KSO_WM_FIGMA_FLAG" val="#fgm#"/>
  <p:tag name="KSO_WM_UNIT_INDEX" val="1"/>
  <p:tag name="KSO_WM_UNIT_SUBTYPE" val="c"/>
  <p:tag name="KSO_WM_UNIT_TEXT_TYPE" val="1"/>
  <p:tag name="KSO_WM_UNIT_TYPE" val="f"/>
  <p:tag name="KSO_WM_UNIT_ID" val="_9*f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TEXT_LAYER_COUNT" val="1"/>
  <p:tag name="KSO_WM_UNIT_PRESET_TEXT_INDEX" val="-1"/>
  <p:tag name="KSO_WM_UNIT_PRESET_TEXT_LEN" val="0"/>
</p:tagLst>
</file>

<file path=ppt/tags/tag674.xml><?xml version="1.0" encoding="utf-8"?>
<p:tagLst xmlns:p="http://schemas.openxmlformats.org/presentationml/2006/main">
  <p:tag name="KSO_WM_UNIT_ISCONTENTSTITLE" val="0"/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43c8a664f8c0386464c8e9304663845218aec9f0"/>
  <p:tag name="KSO_WM_NEWLAYOUT_ID" val="329"/>
  <p:tag name="KSO_WM_UNIT_ID" val="_9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PRESET_TEXT_INDEX" val="-1"/>
  <p:tag name="KSO_WM_UNIT_PRESET_TEXT_LEN" val="0"/>
</p:tagLst>
</file>

<file path=ppt/tags/tag675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2"/>
  <p:tag name="KSO_WM_UNIT_SUBTYPE" val="b"/>
  <p:tag name="KSO_WM_UNIT_TEXT_TYPE" val="1"/>
  <p:tag name="KSO_WM_UNIT_TYPE" val="f"/>
  <p:tag name="KSO_WM_UNIT_ID" val="_9*f*2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UNIT_TEXT_LAYER_COUNT" val="1"/>
  <p:tag name="KSO_WM_UNIT_PRESET_TEXT_INDEX" val="-1"/>
  <p:tag name="KSO_WM_UNIT_PRESET_TEXT_LEN" val="0"/>
</p:tagLst>
</file>

<file path=ppt/tags/tag6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9"/>
  <p:tag name="KSO_WM_UNIT_ID" val="_10*i*29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680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_10*i*5"/>
  <p:tag name="KSO_WM_UNIT_LAYERLEVEL" val="1"/>
  <p:tag name="KSO_WM_TAG_VERSION" val="3.0"/>
  <p:tag name="KSO_WM_UNIT_ISNUMDGMTITLE" val="0"/>
  <p:tag name="KSO_WM_UNIT_NOCLEAR" val="0"/>
</p:tagLst>
</file>

<file path=ppt/tags/tag681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_10*i*6"/>
  <p:tag name="KSO_WM_UNIT_LAYERLEVEL" val="1"/>
  <p:tag name="KSO_WM_TAG_VERSION" val="3.0"/>
  <p:tag name="KSO_WM_UNIT_ISNUMDGMTITLE" val="0"/>
  <p:tag name="KSO_WM_UNIT_NOCLEAR" val="0"/>
</p:tagLst>
</file>

<file path=ppt/tags/tag682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_10*i*7"/>
  <p:tag name="KSO_WM_UNIT_LAYERLEVEL" val="1"/>
  <p:tag name="KSO_WM_TAG_VERSION" val="3.0"/>
  <p:tag name="KSO_WM_UNIT_ISNUMDGMTITLE" val="0"/>
  <p:tag name="KSO_WM_UNIT_NOCLEAR" val="0"/>
</p:tagLst>
</file>

<file path=ppt/tags/tag683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_10*i*8"/>
  <p:tag name="KSO_WM_UNIT_LAYERLEVEL" val="1"/>
  <p:tag name="KSO_WM_TAG_VERSION" val="3.0"/>
  <p:tag name="KSO_WM_UNIT_ISNUMDGMTITLE" val="0"/>
  <p:tag name="KSO_WM_UNIT_NOCLEAR" val="0"/>
</p:tagLst>
</file>

<file path=ppt/tags/tag6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9"/>
  <p:tag name="KSO_WM_UNIT_ID" val="_10*i*29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9"/>
  <p:tag name="KSO_WM_UNIT_ID" val="_10*i*29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9"/>
  <p:tag name="KSO_WM_UNIT_ID" val="_10*i*29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87.xml><?xml version="1.0" encoding="utf-8"?>
<p:tagLst xmlns:p="http://schemas.openxmlformats.org/presentationml/2006/main">
  <p:tag name="KSO_WM_UNIT_ISCONTENTSTITLE" val="0"/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7b57b00d371df19333faadeb2ef95a34d4e1edc7"/>
  <p:tag name="KSO_WM_NEWLAYOUT_ID" val="335"/>
  <p:tag name="KSO_WM_UNIT_ID" val="_10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PRESET_TEXT_INDEX" val="-1"/>
  <p:tag name="KSO_WM_UNIT_PRESET_TEXT_LEN" val="0"/>
</p:tagLst>
</file>

<file path=ppt/tags/tag688.xml><?xml version="1.0" encoding="utf-8"?>
<p:tagLst xmlns:p="http://schemas.openxmlformats.org/presentationml/2006/main">
  <p:tag name="KSO_WM_UNIT_PRESET_TEXT" val="01"/>
  <p:tag name="KSO_WM_BEAUTIFY_FLAG" val="#wm#"/>
  <p:tag name="KSO_WM_FIGMA_FLAG" val="#fgm#"/>
  <p:tag name="KSO_WM_UNIT_INDEX" val="1"/>
  <p:tag name="KSO_WM_UNIT_TYPE" val="e"/>
  <p:tag name="KSO_WM_UNIT_ID" val="_10*e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89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11*i*5"/>
  <p:tag name="KSO_WM_UNIT_LAYERLEVEL" val="1"/>
  <p:tag name="KSO_WM_TAG_VERSION" val="3.0"/>
  <p:tag name="KSO_WM_UNIT_TYPE" val="i"/>
  <p:tag name="KSO_WM_UNIT_INDEX" val="5"/>
  <p:tag name="KSO_WM_UNIT_ISNUMDGMTITLE" val="0"/>
  <p:tag name="KSO_WM_UNIT_NOCLEAR" val="0"/>
</p:tagLst>
</file>

<file path=ppt/tags/tag6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690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11*i*6"/>
  <p:tag name="KSO_WM_UNIT_LAYERLEVEL" val="1"/>
  <p:tag name="KSO_WM_TAG_VERSION" val="3.0"/>
  <p:tag name="KSO_WM_UNIT_TYPE" val="i"/>
  <p:tag name="KSO_WM_UNIT_INDEX" val="6"/>
  <p:tag name="KSO_WM_UNIT_ISNUMDGMTITLE" val="0"/>
  <p:tag name="KSO_WM_UNIT_NOCLEAR" val="0"/>
</p:tagLst>
</file>

<file path=ppt/tags/tag691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11*i*7"/>
  <p:tag name="KSO_WM_UNIT_LAYERLEVEL" val="1"/>
  <p:tag name="KSO_WM_TAG_VERSION" val="3.0"/>
  <p:tag name="KSO_WM_UNIT_TYPE" val="i"/>
  <p:tag name="KSO_WM_UNIT_INDEX" val="7"/>
  <p:tag name="KSO_WM_UNIT_ISNUMDGMTITLE" val="0"/>
  <p:tag name="KSO_WM_UNIT_NOCLEAR" val="0"/>
</p:tagLst>
</file>

<file path=ppt/tags/tag6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i*15"/>
  <p:tag name="KSO_WM_UNIT_LAYERLEVEL" val="1"/>
  <p:tag name="KSO_WM_TAG_VERSION" val="3.0"/>
  <p:tag name="KSO_WM_BEAUTIFY_FLAG" val="#wm#"/>
  <p:tag name="KSO_WM_UNIT_TYPE" val="i"/>
  <p:tag name="KSO_WM_UNIT_INDEX" val="15"/>
  <p:tag name="KSO_WM_UNIT_ISNUMDGMTITLE" val="0"/>
  <p:tag name="KSO_WM_UNIT_NOCLEAR" val="0"/>
</p:tagLst>
</file>

<file path=ppt/tags/tag6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9"/>
  <p:tag name="KSO_WM_UNIT_ID" val="_11*i*29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97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_11*i*9"/>
  <p:tag name="KSO_WM_UNIT_LAYERLEVEL" val="1"/>
  <p:tag name="KSO_WM_TAG_VERSION" val="3.0"/>
  <p:tag name="KSO_WM_UNIT_ISNUMDGMTITLE" val="0"/>
  <p:tag name="KSO_WM_UNIT_NOCLEAR" val="0"/>
</p:tagLst>
</file>

<file path=ppt/tags/tag698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_11*i*10"/>
  <p:tag name="KSO_WM_UNIT_LAYERLEVEL" val="1"/>
  <p:tag name="KSO_WM_TAG_VERSION" val="3.0"/>
  <p:tag name="KSO_WM_UNIT_ISNUMDGMTITLE" val="0"/>
  <p:tag name="KSO_WM_UNIT_NOCLEAR" val="0"/>
</p:tagLst>
</file>

<file path=ppt/tags/tag699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"/>
  <p:tag name="KSO_WM_UNIT_ID" val="_11*i*11"/>
  <p:tag name="KSO_WM_UNIT_LAYERLEVEL" val="1"/>
  <p:tag name="KSO_WM_TAG_VERSION" val="3.0"/>
  <p:tag name="KSO_WM_UNIT_ISNUMDGMTITLE" val="0"/>
  <p:tag name="KSO_WM_UNIT_NOCLEAR" val="0"/>
</p:tagLst>
</file>

<file path=ppt/tags/tag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70.xml><?xml version="1.0" encoding="utf-8"?>
<p:tagLst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</p:tagLst>
</file>

<file path=ppt/tags/tag700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_11*i*12"/>
  <p:tag name="KSO_WM_UNIT_LAYERLEVEL" val="1"/>
  <p:tag name="KSO_WM_TAG_VERSION" val="3.0"/>
  <p:tag name="KSO_WM_UNIT_ISNUMDGMTITLE" val="0"/>
  <p:tag name="KSO_WM_UNIT_NOCLEAR" val="0"/>
</p:tagLst>
</file>

<file path=ppt/tags/tag7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9"/>
  <p:tag name="KSO_WM_UNIT_ID" val="_11*i*29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9"/>
  <p:tag name="KSO_WM_UNIT_ID" val="_11*i*29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9"/>
  <p:tag name="KSO_WM_UNIT_ID" val="_11*i*29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04.xml><?xml version="1.0" encoding="utf-8"?>
<p:tagLst xmlns:p="http://schemas.openxmlformats.org/presentationml/2006/main">
  <p:tag name="KSO_WM_BEAUTIFY_FLAG" val="#wm#"/>
  <p:tag name="KSO_WM_FIGMA_FLAG" val="#fgm#"/>
  <p:tag name="KSO_WM_UNIT_INDEX" val="1"/>
  <p:tag name="KSO_WM_UNIT_TEXT_TYPE" val="1"/>
  <p:tag name="KSO_WM_UNIT_TYPE" val="b"/>
  <p:tag name="KSO_WM_UNIT_ID" val="_11*b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PRESET_TEXT_INDEX" val="-1"/>
  <p:tag name="KSO_WM_UNIT_PRESET_TEXT_LEN" val="0"/>
</p:tagLst>
</file>

<file path=ppt/tags/tag705.xml><?xml version="1.0" encoding="utf-8"?>
<p:tagLst xmlns:p="http://schemas.openxmlformats.org/presentationml/2006/main">
  <p:tag name="KSO_WM_UNIT_ISCONTENTSTITLE" val="0"/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9bf9c7777ec41379f56eb19d3b6da1391d15544d"/>
  <p:tag name="KSO_WM_NEWLAYOUT_ID" val="341"/>
  <p:tag name="KSO_WM_UNIT_ID" val="_11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PRESET_TEXT_INDEX" val="-1"/>
  <p:tag name="KSO_WM_UNIT_PRESET_TEXT_LEN" val="0"/>
</p:tagLst>
</file>

<file path=ppt/tags/tag7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0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b"/>
</p:tagLst>
</file>

<file path=ppt/tags/tag7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71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a"/>
  <p:tag name="KSO_WM_LAYOUT_CHECK_HASH" val="a348f071b4e479c98b4525dd1887bcc7f890a4c3"/>
  <p:tag name="KSO_WM_NEWLAYOUT_ID" val="1"/>
</p:tagLst>
</file>

<file path=ppt/tags/tag71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SUBTYPE" val="d"/>
  <p:tag name="KSO_WM_UNIT_TYPE" val="l_h_i"/>
</p:tagLst>
</file>

<file path=ppt/tags/tag712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UNIT_INDEX" val="1_1_2"/>
  <p:tag name="KSO_WM_UNIT_TYPE" val="l_h_i"/>
</p:tagLst>
</file>

<file path=ppt/tags/tag71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71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SUBTYPE" val="d"/>
  <p:tag name="KSO_WM_UNIT_TYPE" val="l_h_i"/>
</p:tagLst>
</file>

<file path=ppt/tags/tag715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UNIT_INDEX" val="1_2_2"/>
  <p:tag name="KSO_WM_UNIT_TYPE" val="l_h_i"/>
</p:tagLst>
</file>

<file path=ppt/tags/tag71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71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SUBTYPE" val="d"/>
  <p:tag name="KSO_WM_UNIT_TYPE" val="l_h_i"/>
</p:tagLst>
</file>

<file path=ppt/tags/tag718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UNIT_INDEX" val="1_3_2"/>
  <p:tag name="KSO_WM_UNIT_TYPE" val="l_h_i"/>
</p:tagLst>
</file>

<file path=ppt/tags/tag71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7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72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SUBTYPE" val="d"/>
  <p:tag name="KSO_WM_UNIT_TYPE" val="l_h_i"/>
</p:tagLst>
</file>

<file path=ppt/tags/tag721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UNIT_INDEX" val="1_4_2"/>
  <p:tag name="KSO_WM_UNIT_TYPE" val="l_h_i"/>
</p:tagLst>
</file>

<file path=ppt/tags/tag72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7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f*1"/>
  <p:tag name="KSO_WM_UNIT_LAYERLEVEL" val="1"/>
  <p:tag name="KSO_WM_TAG_VERSION" val="1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TYPE" val="f"/>
  <p:tag name="KSO_WM_UNIT_INDEX" val="1"/>
  <p:tag name="KSO_WM_UNIT_VALUE" val="564"/>
  <p:tag name="KSO_WM_UNIT_ISNUMDGMTITLE" val="0"/>
  <p:tag name="KSO_WM_UNIT_TEXT_LAYER_COUNT" val="1"/>
  <p:tag name="KSO_WM_TEMPLATE_CATEGORY" val="custom"/>
  <p:tag name="KSO_WM_TEMPLATE_INDEX" val="40490306"/>
</p:tagLst>
</file>

<file path=ppt/tags/tag7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TYPE" val="a"/>
  <p:tag name="KSO_WM_UNIT_INDEX" val="1"/>
  <p:tag name="KSO_WM_TEMPLATE_CATEGORY" val="custom"/>
  <p:tag name="KSO_WM_TEMPLATE_INDEX" val="40490306"/>
</p:tagLst>
</file>

<file path=ppt/tags/tag728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0*i*1"/>
  <p:tag name="KSO_WM_UNIT_LAYERLEVEL" val="1"/>
  <p:tag name="KSO_WM_TAG_VERSION" val="3.0"/>
  <p:tag name="KSO_WM_UNIT_ISNUMDGMTITLE" val="0"/>
  <p:tag name="KSO_WM_UNIT_NOCLEAR" val="0"/>
</p:tagLst>
</file>

<file path=ppt/tags/tag729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0*i*2"/>
  <p:tag name="KSO_WM_UNIT_LAYERLEVEL" val="1"/>
  <p:tag name="KSO_WM_TAG_VERSION" val="3.0"/>
  <p:tag name="KSO_WM_UNIT_ISNUMDGMTITLE" val="0"/>
  <p:tag name="KSO_WM_UNIT_NOCLEAR" val="0"/>
</p:tagLst>
</file>

<file path=ppt/tags/tag7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730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0*i*3"/>
  <p:tag name="KSO_WM_UNIT_LAYERLEVEL" val="1"/>
  <p:tag name="KSO_WM_TAG_VERSION" val="3.0"/>
  <p:tag name="KSO_WM_UNIT_ISNUMDGMTITLE" val="0"/>
  <p:tag name="KSO_WM_UNIT_NOCLEAR" val="0"/>
</p:tagLst>
</file>

<file path=ppt/tags/tag731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_0*i*4"/>
  <p:tag name="KSO_WM_UNIT_LAYERLEVEL" val="1"/>
  <p:tag name="KSO_WM_TAG_VERSION" val="3.0"/>
  <p:tag name="KSO_WM_UNIT_ISNUMDGMTITLE" val="0"/>
  <p:tag name="KSO_WM_UNIT_NOCLEAR" val="0"/>
</p:tagLst>
</file>

<file path=ppt/tags/tag7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_0*i*5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_0*i*6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_0*i*7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_0*i*8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36.xml><?xml version="1.0" encoding="utf-8"?>
<p:tagLst xmlns:p="http://schemas.openxmlformats.org/presentationml/2006/main">
  <p:tag name="KSO_WM_TEMPLATE_SUBCATEGORY" val="29"/>
  <p:tag name="KSO_WM_BEAUTIFY_FLAG" val="#wm#"/>
  <p:tag name="KSO_WM_TEMPLATE_SLIDE_ID" val="slide_7d1b418b74e2b859"/>
  <p:tag name="KSO_WM_TEMPLATE_THUMBS_INDEX" val="1、11"/>
  <p:tag name="KSO_WM_TEMPLATE_INDEX" val="40490306"/>
  <p:tag name="KSO_WM_TEMPLATE_CATEGORY" val="custom"/>
  <p:tag name="KSO_WM_TEMPLATE_MASTER_TYPE" val="0"/>
  <p:tag name="KSO_WM_TEMPLATE_COLOR_TYPE" val="0"/>
  <p:tag name="KSO_WM_TAG_VERSION" val="3.0"/>
</p:tagLst>
</file>

<file path=ppt/tags/tag737.xml><?xml version="1.0" encoding="utf-8"?>
<p:tagLst xmlns:p="http://schemas.openxmlformats.org/presentationml/2006/main">
  <p:tag name="KSO_WM_AITEMPLATE_STYLE_ID" val="69796632452"/>
</p:tagLst>
</file>

<file path=ppt/tags/tag738.xml><?xml version="1.0" encoding="utf-8"?>
<p:tagLst xmlns:p="http://schemas.openxmlformats.org/presentationml/2006/main">
  <p:tag name="KSO_WM_UNIT_ISCONTENTSTITLE" val="0"/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43c8a664f8c0386464c8e9304663845218aec9f0"/>
  <p:tag name="KSO_WM_NEWLAYOUT_ID" val="329"/>
  <p:tag name="KSO_WM_UNIT_PRESET_TEXT" val="单击此处添加文档标题"/>
  <p:tag name="KSO_WM_UNIT_ID" val="_9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06"/>
  <p:tag name="KSO_WM_TEMPLATE_CATEGORY" val="custom"/>
  <p:tag name="KSO_WM_UNIT_PRESET_TEXT_INDEX" val="-1"/>
  <p:tag name="KSO_WM_UNIT_PRESET_TEXT_LEN" val="0"/>
</p:tagLst>
</file>

<file path=ppt/tags/tag739.xml><?xml version="1.0" encoding="utf-8"?>
<p:tagLst xmlns:p="http://schemas.openxmlformats.org/presentationml/2006/main">
  <p:tag name="KSO_WM_SLIDE_CONTENT_ORIENTATION" val="center"/>
  <p:tag name="KSO_WM_SLIDE_HAS_MASK" val="0"/>
  <p:tag name="KSO_WM_SLIDE_ITEM_CNT" val="0"/>
  <p:tag name="KSO_WM_SLIDE_TYPE" val="title"/>
  <p:tag name="KSO_WM_TEMPLATE_SUBCATEGORY" val="29"/>
  <p:tag name="KSO_WM_BEAUTIFY_FLAG" val="#wm#"/>
  <p:tag name="KSO_WM_TEMPLATE_SLIDE_ID" val="slide_7d1b418b74e2b859"/>
  <p:tag name="KSO_WM_TEMPLATE_THUMBS_INDEX" val="1、11"/>
  <p:tag name="KSO_WM_TEMPLATE_INDEX" val="40490306"/>
  <p:tag name="KSO_WM_TEMPLATE_CATEGORY" val="custom"/>
  <p:tag name="KSO_WM_SLIDE_INDEX" val="1"/>
  <p:tag name="KSO_WM_SLIDE_ID" val="custom40490306_1"/>
  <p:tag name="KSO_WM_TEMPLATE_MASTER_TYPE" val="0"/>
  <p:tag name="KSO_WM_SLIDE_LAYOUT" val="a_f"/>
  <p:tag name="KSO_WM_SLIDE_LAYOUT_CNT" val="1_2"/>
  <p:tag name="KSO_WM_TEMPLATE_COLOR_TYPE" val="0"/>
  <p:tag name="KSO_WM_TAG_VERSION" val="3.0"/>
</p:tagLst>
</file>

<file path=ppt/tags/tag7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740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_1*f*1"/>
  <p:tag name="KSO_WM_UNIT_LAYERLEVEL" val="1"/>
  <p:tag name="KSO_WM_TAG_VERSION" val="3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PRESET_TEXT" val="单击此处编辑母版文本样式&#10;第二级&#10;第三级&#10;第四级&#10;第五级"/>
  <p:tag name="KSO_WM_UNIT_ISNUMDGMTITLE" val="0"/>
  <p:tag name="KSO_WM_UNIT_TEXT_LAYER_COUNT" val="1"/>
</p:tagLst>
</file>

<file path=ppt/tags/tag74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1*a*1"/>
  <p:tag name="KSO_WM_UNIT_LAYERLEVEL" val="1"/>
  <p:tag name="KSO_WM_TAG_VERSION" val="3.0"/>
  <p:tag name="KSO_WM_BEAUTIFY_FLAG" val="#wm#"/>
  <p:tag name="KSO_WM_UNIT_CONTENT_GROUP_TYPE" val="titlestyle"/>
  <p:tag name="KSO_WM_UNIT_PRESET_TEXT" val="单击此处添加标题"/>
</p:tagLst>
</file>

<file path=ppt/tags/tag742.xml><?xml version="1.0" encoding="utf-8"?>
<p:tagLst xmlns:p="http://schemas.openxmlformats.org/presentationml/2006/main">
  <p:tag name="KSO_WM_BEAUTIFY_FLAG" val="#wm#"/>
  <p:tag name="KSO_WM_TEMPLATE_CATEGORY" val="custom"/>
  <p:tag name="KSO_WM_TEMPLATE_INDEX" val="40490306"/>
</p:tagLst>
</file>

<file path=ppt/tags/tag74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c73047fbfcaa56fc14020b083576c22ad56b2655"/>
  <p:tag name="KSO_WM_NEWLAYOUT_GROUP_ID" val="layout_34"/>
  <p:tag name="KSO_WM_NEWLAYOUT_ID" val="slide_dd86963abb239797"/>
  <p:tag name="KSO_WM_UNIT_PRESET_TEXT" val="单击此处添加标题"/>
</p:tagLst>
</file>

<file path=ppt/tags/tag74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  <p:tag name="MH_PIC_SOURCE_TYPE" val="generate_slide_ai*{&quot;id&quot;:&quot;VCG41N494195190&quot;,&quot;product_name&quot;:&quot;wps-wpp-pc&quot;,&quot;intention_code&quot;:&quot;wps_wpp_generate_doc_pay&quot;}*auto_gallery_3.0.4_Mock_V1_prod*1767005183588_5db249_265522bf106c-slide-3"/>
</p:tagLst>
</file>

<file path=ppt/tags/tag74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74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74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  <p:tag name="MH_PIC_SOURCE_TYPE" val="generate_slide_ai*{&quot;id&quot;:&quot;VCG41N1390650553&quot;,&quot;product_name&quot;:&quot;wps-wpp-pc&quot;,&quot;intention_code&quot;:&quot;wps_wpp_generate_doc_pay&quot;}*auto_gallery_3.0.4_Mock_V1_prod*1767005183588_5db249_265522bf106c-slide-3"/>
</p:tagLst>
</file>

<file path=ppt/tags/tag74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74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5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  <p:tag name="MH_PIC_SOURCE_TYPE" val="generate_slide_ai*{&quot;id&quot;:&quot;VCG41N1417921863&quot;,&quot;product_name&quot;:&quot;wps-wpp-pc&quot;,&quot;intention_code&quot;:&quot;wps_wpp_generate_doc_pay&quot;}*auto_gallery_3.0.4_Mock_V1_prod*1767005183588_5db249_265522bf106c-slide-3"/>
</p:tagLst>
</file>

<file path=ppt/tags/tag75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单击此处添加项标题"/>
</p:tagLst>
</file>

<file path=ppt/tags/tag75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753.xml><?xml version="1.0" encoding="utf-8"?>
<p:tagLst xmlns:p="http://schemas.openxmlformats.org/presentationml/2006/main"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BEAUTIFY_FLAG" val="#wm#"/>
  <p:tag name="KSO_WM_TEMPLATE_FIGMA_ID" val="69796632452"/>
  <p:tag name="KSO_WM_TEMPLATE_SLIDE_ID" val="slide_dd86963abb239797"/>
</p:tagLst>
</file>

<file path=ppt/tags/tag754.xml><?xml version="1.0" encoding="utf-8"?>
<p:tagLst xmlns:p="http://schemas.openxmlformats.org/presentationml/2006/main">
  <p:tag name="KSO_WM_UNIT_ISCONTENTSTITLE" val="0"/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7b57b00d371df19333faadeb2ef95a34d4e1edc7"/>
  <p:tag name="KSO_WM_NEWLAYOUT_ID" val="335"/>
  <p:tag name="KSO_WM_UNIT_PRESET_TEXT" val="单击此处添加章节标题"/>
  <p:tag name="KSO_WM_UNIT_ID" val="_10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06"/>
  <p:tag name="KSO_WM_TEMPLATE_CATEGORY" val="custom"/>
  <p:tag name="KSO_WM_UNIT_PRESET_TEXT_INDEX" val="-1"/>
  <p:tag name="KSO_WM_UNIT_PRESET_TEXT_LEN" val="0"/>
</p:tagLst>
</file>

<file path=ppt/tags/tag755.xml><?xml version="1.0" encoding="utf-8"?>
<p:tagLst xmlns:p="http://schemas.openxmlformats.org/presentationml/2006/main">
  <p:tag name="KSO_WM_UNIT_PRESET_TEXT" val="01"/>
  <p:tag name="KSO_WM_BEAUTIFY_FLAG" val="#wm#"/>
  <p:tag name="KSO_WM_FIGMA_FLAG" val="#fgm#"/>
  <p:tag name="KSO_WM_UNIT_INDEX" val="1"/>
  <p:tag name="KSO_WM_UNIT_TYPE" val="e"/>
  <p:tag name="KSO_WM_UNIT_ID" val="_10*e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06"/>
  <p:tag name="KSO_WM_TEMPLATE_CATEGORY" val="custom"/>
</p:tagLst>
</file>

<file path=ppt/tags/tag756.xml><?xml version="1.0" encoding="utf-8"?>
<p:tagLst xmlns:p="http://schemas.openxmlformats.org/presentationml/2006/main">
  <p:tag name="KSO_WM_SLIDE_CONTENT_ORIENTATION" val="center"/>
  <p:tag name="KSO_WM_SLIDE_HAS_MASK" val="0"/>
  <p:tag name="KSO_WM_SLIDE_ITEM_CNT" val="0"/>
  <p:tag name="KSO_WM_SLIDE_TYPE" val="sectionTitle"/>
  <p:tag name="KSO_WM_TEMPLATE_SUBCATEGORY" val="29"/>
  <p:tag name="KSO_WM_BEAUTIFY_FLAG" val="#wm#"/>
  <p:tag name="KSO_WM_TEMPLATE_SLIDE_ID" val="slide_8d1615941f9e1a55"/>
  <p:tag name="KSO_WM_TEMPLATE_INDEX" val="40490306"/>
  <p:tag name="KSO_WM_TEMPLATE_CATEGORY" val="custom"/>
  <p:tag name="KSO_WM_SLIDE_INDEX" val="3"/>
  <p:tag name="KSO_WM_SLIDE_ID" val="custom40490306_9"/>
  <p:tag name="KSO_WM_TEMPLATE_MASTER_TYPE" val="0"/>
  <p:tag name="KSO_WM_SLIDE_LAYOUT" val="a_e"/>
  <p:tag name="KSO_WM_SLIDE_LAYOUT_CNT" val="1_1"/>
  <p:tag name="KSO_WM_TEMPLATE_COLOR_TYPE" val="0"/>
  <p:tag name="KSO_WM_TAG_VERSION" val="3.0"/>
</p:tagLst>
</file>

<file path=ppt/tags/tag75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c99df91ea0d1d7b666d027af42cb849f4c7f473a"/>
  <p:tag name="KSO_WM_NEWLAYOUT_GROUP_ID" val="layout_26"/>
  <p:tag name="KSO_WM_NEWLAYOUT_ID" val="slide_89ef8a093ea5c45f"/>
  <p:tag name="KSO_WM_UNIT_PRESET_TEXT" val="单击此处添加标题"/>
</p:tagLst>
</file>

<file path=ppt/tags/tag758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75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  <p:tag name="MH_PIC_SOURCE_TYPE" val="generate_slide_ai*{&quot;id&quot;:&quot;https://sjzg-images.ks3-cn-beijing-internal.ksyun.com/tim_gen_images/doubao_gen/e92673fc5360e9ac8d5cf8fa6f3c8dda_0.png?Expires=1767091585\u0026AWSAccessKeyId=AKLTHzmNYxS86KQFnb2pvxtA\u0026Signature=EWSqpO5hzbfU%2B3POyMNwp8kMsr0%3D&quot;,&quot;product_name&quot;:&quot;wps-wpp-pc&quot;,&quot;intention_code&quot;:&quot;wps_wpp_generate_doc_pay&quot;}*auto_cache_hit_3.0.4_Mock_V1_prod*1767005183588_5db249_265522bf106c-slide-4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6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76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762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76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  <p:tag name="MH_PIC_SOURCE_TYPE" val="generate_slide_ai*{&quot;id&quot;:&quot;https://sjzg-images.ks3-cn-beijing-internal.ksyun.com/tim_gen_images/doubao_gen/4e76b0778e7142f0469b706ddfc69f92_0.png?Expires=1767091585\u0026AWSAccessKeyId=AKLTHzmNYxS86KQFnb2pvxtA\u0026Signature=zMWcLhNaWTELsHME1wuZlCDJPuo%3D&quot;,&quot;product_name&quot;:&quot;wps-wpp-pc&quot;,&quot;intention_code&quot;:&quot;wps_wpp_generate_doc_pay&quot;}*auto_cache_hit_3.0.4_Mock_V1_prod*1767005183588_5db249_265522bf106c-slide-4"/>
</p:tagLst>
</file>

<file path=ppt/tags/tag76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76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766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32452"/>
  <p:tag name="KSO_WM_TEMPLATE_SLIDE_ID" val="slide_89ef8a093ea5c45f"/>
</p:tagLst>
</file>

<file path=ppt/tags/tag76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e4d000ee430695bb1fdaf24f676c8c11671ca21b"/>
  <p:tag name="KSO_WM_NEWLAYOUT_GROUP_ID" val="layout_10007"/>
  <p:tag name="KSO_WM_NEWLAYOUT_ID" val="slide_a6198808599c094b"/>
  <p:tag name="KSO_WM_UNIT_PRESET_TEXT" val="单击此处添加标题"/>
</p:tagLst>
</file>

<file path=ppt/tags/tag76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76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7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77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77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单击此处添加项标题"/>
</p:tagLst>
</file>

<file path=ppt/tags/tag77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774.xml><?xml version="1.0" encoding="utf-8"?>
<p:tagLst xmlns:p="http://schemas.openxmlformats.org/presentationml/2006/main"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BEAUTIFY_FLAG" val="#wm#"/>
  <p:tag name="KSO_WM_TEMPLATE_FIGMA_ID" val="69796632452"/>
  <p:tag name="KSO_WM_TEMPLATE_SLIDE_ID" val="slide_a6198808599c094b"/>
</p:tagLst>
</file>

<file path=ppt/tags/tag77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f667677d14d9e391187e065a952c36899a85109f"/>
  <p:tag name="KSO_WM_NEWLAYOUT_GROUP_ID" val="layout_56"/>
  <p:tag name="KSO_WM_NEWLAYOUT_ID" val="slide_cc402a8209630ebf"/>
  <p:tag name="KSO_WM_UNIT_PRESET_TEXT" val="单击此处添加标题"/>
</p:tagLst>
</file>

<file path=ppt/tags/tag77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777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778.xml><?xml version="1.0" encoding="utf-8"?>
<p:tagLst xmlns:p="http://schemas.openxmlformats.org/presentationml/2006/main">
  <p:tag name="KSO_WM_FIGMA_DECORATION_INDEX" val="7"/>
  <p:tag name="$PH_EXT" val="1"/>
  <p:tag name="KSO_WM_BEAUTIFY_FLAG" val="#fgm#"/>
  <p:tag name="KSO_WM_DIAGRAM_GROUP_CODE" val="1"/>
  <p:tag name="KSO_WM_FIGMA_FLAG" val="#fgm#"/>
  <p:tag name="KSO_WM_UNIT_INDEX" val="1_1_1"/>
  <p:tag name="KSO_WM_UNIT_TYPE" val="l_h_x"/>
</p:tagLst>
</file>

<file path=ppt/tags/tag77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7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a45e36999f9e3dc48661acc24b7d314424dcf604"/>
  <p:tag name="KSO_WM_NEWLAYOUT_GROUP_ID" val="layout_51"/>
  <p:tag name="KSO_WM_NEWLAYOUT_ID" val="slide_05fa846ee28ead8f"/>
</p:tagLst>
</file>

<file path=ppt/tags/tag78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781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782.xml><?xml version="1.0" encoding="utf-8"?>
<p:tagLst xmlns:p="http://schemas.openxmlformats.org/presentationml/2006/main">
  <p:tag name="KSO_WM_FIGMA_DECORATION_INDEX" val="8"/>
  <p:tag name="$PH_EXT" val="1"/>
  <p:tag name="KSO_WM_BEAUTIFY_FLAG" val="#fgm#"/>
  <p:tag name="KSO_WM_DIAGRAM_GROUP_CODE" val="1"/>
  <p:tag name="KSO_WM_FIGMA_FLAG" val="#fgm#"/>
  <p:tag name="KSO_WM_UNIT_INDEX" val="1_2_1"/>
  <p:tag name="KSO_WM_UNIT_TYPE" val="l_h_x"/>
</p:tagLst>
</file>

<file path=ppt/tags/tag78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78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785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  <p:tag name="KSO_WM_UNIT_PRESET_TEXT" val=" "/>
</p:tagLst>
</file>

<file path=ppt/tags/tag786.xml><?xml version="1.0" encoding="utf-8"?>
<p:tagLst xmlns:p="http://schemas.openxmlformats.org/presentationml/2006/main">
  <p:tag name="KSO_WM_FIGMA_DECORATION_INDEX" val="9"/>
  <p:tag name="$PH_EXT" val="1"/>
  <p:tag name="KSO_WM_BEAUTIFY_FLAG" val="#fgm#"/>
  <p:tag name="KSO_WM_DIAGRAM_GROUP_CODE" val="1"/>
  <p:tag name="KSO_WM_FIGMA_FLAG" val="#fgm#"/>
  <p:tag name="KSO_WM_UNIT_INDEX" val="1_3_1"/>
  <p:tag name="KSO_WM_UNIT_TYPE" val="l_h_x"/>
</p:tagLst>
</file>

<file path=ppt/tags/tag78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单击此处添加项标题"/>
</p:tagLst>
</file>

<file path=ppt/tags/tag78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789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1"/>
  <p:tag name="KSO_WM_UNIT_TYPE" val="l_h_i"/>
  <p:tag name="KSO_WM_UNIT_PRESET_TEXT" val=" "/>
</p:tagLst>
</file>

<file path=ppt/tags/tag7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790.xml><?xml version="1.0" encoding="utf-8"?>
<p:tagLst xmlns:p="http://schemas.openxmlformats.org/presentationml/2006/main">
  <p:tag name="KSO_WM_FIGMA_DECORATION_INDEX" val="10"/>
  <p:tag name="$PH_EXT" val="1"/>
  <p:tag name="KSO_WM_BEAUTIFY_FLAG" val="#fgm#"/>
  <p:tag name="KSO_WM_DIAGRAM_GROUP_CODE" val="1"/>
  <p:tag name="KSO_WM_FIGMA_FLAG" val="#fgm#"/>
  <p:tag name="KSO_WM_UNIT_INDEX" val="1_4_1"/>
  <p:tag name="KSO_WM_UNIT_TYPE" val="l_h_x"/>
</p:tagLst>
</file>

<file path=ppt/tags/tag79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单击此处添加项标题"/>
</p:tagLst>
</file>

<file path=ppt/tags/tag79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793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5_1"/>
  <p:tag name="KSO_WM_UNIT_TYPE" val="l_h_i"/>
  <p:tag name="KSO_WM_UNIT_PRESET_TEXT" val=" "/>
</p:tagLst>
</file>

<file path=ppt/tags/tag794.xml><?xml version="1.0" encoding="utf-8"?>
<p:tagLst xmlns:p="http://schemas.openxmlformats.org/presentationml/2006/main">
  <p:tag name="KSO_WM_FIGMA_DECORATION_INDEX" val="11"/>
  <p:tag name="$PH_EXT" val="1"/>
  <p:tag name="KSO_WM_BEAUTIFY_FLAG" val="#fgm#"/>
  <p:tag name="KSO_WM_DIAGRAM_GROUP_CODE" val="1"/>
  <p:tag name="KSO_WM_FIGMA_FLAG" val="#fgm#"/>
  <p:tag name="KSO_WM_UNIT_INDEX" val="1_5_1"/>
  <p:tag name="KSO_WM_UNIT_TYPE" val="l_h_x"/>
</p:tagLst>
</file>

<file path=ppt/tags/tag79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a"/>
  <p:tag name="KSO_WM_UNIT_PRESET_TEXT" val="单击此处添加项标题"/>
</p:tagLst>
</file>

<file path=ppt/tags/tag79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f"/>
  <p:tag name="KSO_WM_UNIT_PRESET_TEXT" val="单击此处添加项正文"/>
</p:tagLst>
</file>

<file path=ppt/tags/tag797.xml><?xml version="1.0" encoding="utf-8"?>
<p:tagLst xmlns:p="http://schemas.openxmlformats.org/presentationml/2006/main">
  <p:tag name="KSO_WM_SLIDE_CONTENT_ORIENTATION" val=""/>
  <p:tag name="KSO_WM_SLIDE_HAS_MASK" val="0"/>
  <p:tag name="KSO_WM_SLIDE_ITEM_CNT" val="5"/>
  <p:tag name="KSO_WM_SLIDE_TYPE" val="text"/>
  <p:tag name="KSO_WM_TEMPLATE_SUBCATEGORY" val="29"/>
  <p:tag name="KSO_WM_BEAUTIFY_FLAG" val="#wm#"/>
  <p:tag name="KSO_WM_TEMPLATE_FIGMA_ID" val="69796632452"/>
  <p:tag name="KSO_WM_TEMPLATE_SLIDE_ID" val="slide_cc402a8209630ebf"/>
</p:tagLst>
</file>

<file path=ppt/tags/tag79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ba91207dc4f9b0aea389150fc04f6eea19983cc4"/>
  <p:tag name="KSO_WM_NEWLAYOUT_GROUP_ID" val="layout_44"/>
  <p:tag name="KSO_WM_NEWLAYOUT_ID" val="slide_c46dd934a02ee388"/>
  <p:tag name="KSO_WM_UNIT_PRESET_TEXT" val="单击此处添加标题"/>
</p:tagLst>
</file>

<file path=ppt/tags/tag79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800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80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  <p:tag name="MH_PIC_SOURCE_TYPE" val="generate_slide_ai*{&quot;id&quot;:&quot;VCG41N1052912642&quot;,&quot;product_name&quot;:&quot;wps-wpp-pc&quot;,&quot;intention_code&quot;:&quot;wps_wpp_generate_doc_pay&quot;}*auto_gallery_3.0.4_Mock_V1_prod*1767005183588_5db249_265522bf106c-slide-7"/>
</p:tagLst>
</file>

<file path=ppt/tags/tag80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80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804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80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  <p:tag name="MH_PIC_SOURCE_TYPE" val="generate_slide_ai*{&quot;id&quot;:&quot;VCG41N485947044&quot;,&quot;product_name&quot;:&quot;wps-wpp-pc&quot;,&quot;intention_code&quot;:&quot;wps_wpp_generate_doc_pay&quot;}*auto_gallery_3.0.4_Mock_V1_prod*1767005183588_5db249_265522bf106c-slide-7"/>
</p:tagLst>
</file>

<file path=ppt/tags/tag80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80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808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  <p:tag name="KSO_WM_UNIT_PRESET_TEXT" val=" "/>
</p:tagLst>
</file>

<file path=ppt/tags/tag80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  <p:tag name="MH_PIC_SOURCE_TYPE" val="generate_slide_ai*{&quot;id&quot;:&quot;http://ai-gateway-save.ks3-cn-beijing.ksyuncs.com/aigc-gateway-v2-prod/e83d470cba9a7ba978d6925ba1989f65_0.jpeg?Expires=1767091592\u0026AWSAccessKeyId=AKLT9VJ0mcxR8yRlm6PIC9hY\u0026Signature=KW4%2FQzknP6P8foiCi46raFLdEKM%3D&quot;,&quot;product_name&quot;:&quot;wps-wpp-pc&quot;,&quot;intention_code&quot;:&quot;wps_wpp_generate_doc_pay&quot;}*auto_doubao_3.0.4_Mock_V1_prod*1767005183588_5db249_265522bf106c-slide-7"/>
</p:tagLst>
</file>

<file path=ppt/tags/tag8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81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81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812.xml><?xml version="1.0" encoding="utf-8"?>
<p:tagLst xmlns:p="http://schemas.openxmlformats.org/presentationml/2006/main"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BEAUTIFY_FLAG" val="#wm#"/>
  <p:tag name="KSO_WM_TEMPLATE_FIGMA_ID" val="69796632452"/>
  <p:tag name="KSO_WM_TEMPLATE_SLIDE_ID" val="slide_c46dd934a02ee388"/>
</p:tagLst>
</file>

<file path=ppt/tags/tag81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5ae267c5ea971dc595457129f31afecd24c21a58"/>
  <p:tag name="KSO_WM_NEWLAYOUT_GROUP_ID" val="layout_10004"/>
  <p:tag name="KSO_WM_NEWLAYOUT_ID" val="slide_2b12ff2c745fcd2e"/>
  <p:tag name="KSO_WM_UNIT_PRESET_TEXT" val="单击此处添加标题"/>
</p:tagLst>
</file>

<file path=ppt/tags/tag814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81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81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817.xml><?xml version="1.0" encoding="utf-8"?>
<p:tagLst xmlns:p="http://schemas.openxmlformats.org/presentationml/2006/main"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BEAUTIFY_FLAG" val="#wm#"/>
  <p:tag name="KSO_WM_TEMPLATE_FIGMA_ID" val="69796632452"/>
  <p:tag name="KSO_WM_TEMPLATE_SLIDE_ID" val="slide_2b12ff2c745fcd2e"/>
</p:tagLst>
</file>

<file path=ppt/tags/tag81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5ae267c5ea971dc595457129f31afecd24c21a58"/>
  <p:tag name="KSO_WM_NEWLAYOUT_GROUP_ID" val="layout_10004"/>
  <p:tag name="KSO_WM_NEWLAYOUT_ID" val="slide_2b12ff2c745fcd2e"/>
  <p:tag name="KSO_WM_UNIT_PRESET_TEXT" val="单击此处添加标题"/>
</p:tagLst>
</file>

<file path=ppt/tags/tag819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8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82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82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822.xml><?xml version="1.0" encoding="utf-8"?>
<p:tagLst xmlns:p="http://schemas.openxmlformats.org/presentationml/2006/main"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BEAUTIFY_FLAG" val="#wm#"/>
  <p:tag name="KSO_WM_TEMPLATE_FIGMA_ID" val="69796632452"/>
  <p:tag name="KSO_WM_TEMPLATE_SLIDE_ID" val="slide_2b12ff2c745fcd2e"/>
</p:tagLst>
</file>

<file path=ppt/tags/tag82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5ae267c5ea971dc595457129f31afecd24c21a58"/>
  <p:tag name="KSO_WM_NEWLAYOUT_GROUP_ID" val="layout_10004"/>
  <p:tag name="KSO_WM_NEWLAYOUT_ID" val="slide_2b12ff2c745fcd2e"/>
  <p:tag name="KSO_WM_UNIT_PRESET_TEXT" val="单击此处添加标题"/>
</p:tagLst>
</file>

<file path=ppt/tags/tag824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82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82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827.xml><?xml version="1.0" encoding="utf-8"?>
<p:tagLst xmlns:p="http://schemas.openxmlformats.org/presentationml/2006/main"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BEAUTIFY_FLAG" val="#wm#"/>
  <p:tag name="KSO_WM_TEMPLATE_FIGMA_ID" val="69796632452"/>
  <p:tag name="KSO_WM_TEMPLATE_SLIDE_ID" val="slide_2b12ff2c745fcd2e"/>
</p:tagLst>
</file>

<file path=ppt/tags/tag82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65f741a80f872a0386f9b057debf0f5542b9d1bf"/>
  <p:tag name="KSO_WM_NEWLAYOUT_GROUP_ID" val="layout_4"/>
  <p:tag name="KSO_WM_NEWLAYOUT_ID" val="slide_df4913abbcc2c275"/>
  <p:tag name="KSO_WM_UNIT_PRESET_TEXT" val="单击此处添加标题"/>
</p:tagLst>
</file>

<file path=ppt/tags/tag82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8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830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83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  <p:tag name="MH_PIC_SOURCE_TYPE" val="generate_slide_ai*{&quot;id&quot;:&quot;VCG41N1193296149&quot;,&quot;product_name&quot;:&quot;wps-wpp-pc&quot;,&quot;intention_code&quot;:&quot;wps_wpp_generate_doc_pay&quot;}*auto_gallery_3.0.4_Mock_V1_prod*1767005183588_5db249_265522bf106c-slide-9"/>
</p:tagLst>
</file>

<file path=ppt/tags/tag83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83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834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83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  <p:tag name="MH_PIC_SOURCE_TYPE" val="generate_slide_ai*{&quot;id&quot;:&quot;VCG211241509185&quot;,&quot;product_name&quot;:&quot;wps-wpp-pc&quot;,&quot;intention_code&quot;:&quot;wps_wpp_generate_doc_pay&quot;}*auto_gallery_3.0.4_Mock_V1_prod*1767005183588_5db249_265522bf106c-slide-9"/>
</p:tagLst>
</file>

<file path=ppt/tags/tag83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83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838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32452"/>
  <p:tag name="KSO_WM_TEMPLATE_SLIDE_ID" val="slide_df4913abbcc2c275"/>
</p:tagLst>
</file>

<file path=ppt/tags/tag839.xml><?xml version="1.0" encoding="utf-8"?>
<p:tagLst xmlns:p="http://schemas.openxmlformats.org/presentationml/2006/main">
  <p:tag name="KSO_WM_UNIT_ISCONTENTSTITLE" val="0"/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7b57b00d371df19333faadeb2ef95a34d4e1edc7"/>
  <p:tag name="KSO_WM_NEWLAYOUT_ID" val="335"/>
  <p:tag name="KSO_WM_UNIT_PRESET_TEXT" val="单击此处添加章节标题"/>
  <p:tag name="KSO_WM_UNIT_ID" val="_10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06"/>
  <p:tag name="KSO_WM_TEMPLATE_CATEGORY" val="custom"/>
  <p:tag name="KSO_WM_UNIT_PRESET_TEXT_INDEX" val="-1"/>
  <p:tag name="KSO_WM_UNIT_PRESET_TEXT_LEN" val="0"/>
</p:tagLst>
</file>

<file path=ppt/tags/tag8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840.xml><?xml version="1.0" encoding="utf-8"?>
<p:tagLst xmlns:p="http://schemas.openxmlformats.org/presentationml/2006/main">
  <p:tag name="KSO_WM_UNIT_PRESET_TEXT" val="01"/>
  <p:tag name="KSO_WM_BEAUTIFY_FLAG" val="#wm#"/>
  <p:tag name="KSO_WM_FIGMA_FLAG" val="#fgm#"/>
  <p:tag name="KSO_WM_UNIT_INDEX" val="1"/>
  <p:tag name="KSO_WM_UNIT_TYPE" val="e"/>
  <p:tag name="KSO_WM_UNIT_ID" val="_10*e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06"/>
  <p:tag name="KSO_WM_TEMPLATE_CATEGORY" val="custom"/>
</p:tagLst>
</file>

<file path=ppt/tags/tag841.xml><?xml version="1.0" encoding="utf-8"?>
<p:tagLst xmlns:p="http://schemas.openxmlformats.org/presentationml/2006/main">
  <p:tag name="KSO_WM_SLIDE_CONTENT_ORIENTATION" val="center"/>
  <p:tag name="KSO_WM_SLIDE_HAS_MASK" val="0"/>
  <p:tag name="KSO_WM_SLIDE_ITEM_CNT" val="0"/>
  <p:tag name="KSO_WM_SLIDE_TYPE" val="sectionTitle"/>
  <p:tag name="KSO_WM_TEMPLATE_SUBCATEGORY" val="29"/>
  <p:tag name="KSO_WM_BEAUTIFY_FLAG" val="#wm#"/>
  <p:tag name="KSO_WM_TEMPLATE_SLIDE_ID" val="slide_8d1615941f9e1a55"/>
  <p:tag name="KSO_WM_TEMPLATE_INDEX" val="40490306"/>
  <p:tag name="KSO_WM_TEMPLATE_CATEGORY" val="custom"/>
  <p:tag name="KSO_WM_SLIDE_INDEX" val="3"/>
  <p:tag name="KSO_WM_SLIDE_ID" val="custom40490306_9"/>
  <p:tag name="KSO_WM_TEMPLATE_MASTER_TYPE" val="0"/>
  <p:tag name="KSO_WM_SLIDE_LAYOUT" val="a_e"/>
  <p:tag name="KSO_WM_SLIDE_LAYOUT_CNT" val="1_1"/>
  <p:tag name="KSO_WM_TEMPLATE_COLOR_TYPE" val="0"/>
  <p:tag name="KSO_WM_TAG_VERSION" val="3.0"/>
</p:tagLst>
</file>

<file path=ppt/tags/tag84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c5df04844550eb37ba478541cdbe9fc834290058"/>
  <p:tag name="KSO_WM_NEWLAYOUT_GROUP_ID" val="layout_51"/>
  <p:tag name="KSO_WM_NEWLAYOUT_ID" val="slide_d63124f9e0382d2d"/>
  <p:tag name="KSO_WM_UNIT_PRESET_TEXT" val="单击此处添加标题"/>
</p:tagLst>
</file>

<file path=ppt/tags/tag84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id&quot;:&quot;https://sjzg-images.ks3-cn-beijing-internal.ksyun.com/tim_gen_images/doubao_gen/875681fc8eef80f7ef4286078febc57f_0.png?Expires=1767091585\u0026AWSAccessKeyId=AKLTHzmNYxS86KQFnb2pvxtA\u0026Signature=oFvdSahr0GM4aHKDlYbwio2ejZ0%3D&quot;,&quot;product_name&quot;:&quot;wps-wpp-pc&quot;,&quot;intention_code&quot;:&quot;wps_wpp_generate_doc_pay&quot;}*auto_cache_hit_3.0.4_Mock_V1_prod*1767005183588_5db249_265522bf106c-slide-10"/>
</p:tagLst>
</file>

<file path=ppt/tags/tag844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84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84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847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84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84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8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850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  <p:tag name="KSO_WM_UNIT_PRESET_TEXT" val=" "/>
</p:tagLst>
</file>

<file path=ppt/tags/tag85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85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853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1"/>
  <p:tag name="KSO_WM_UNIT_TYPE" val="l_h_i"/>
  <p:tag name="KSO_WM_UNIT_PRESET_TEXT" val=" "/>
</p:tagLst>
</file>

<file path=ppt/tags/tag85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项标题"/>
</p:tagLst>
</file>

<file path=ppt/tags/tag85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856.xml><?xml version="1.0" encoding="utf-8"?>
<p:tagLst xmlns:p="http://schemas.openxmlformats.org/presentationml/2006/main"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BEAUTIFY_FLAG" val="#wm#"/>
  <p:tag name="KSO_WM_TEMPLATE_FIGMA_ID" val="69796632452"/>
  <p:tag name="KSO_WM_TEMPLATE_SLIDE_ID" val="slide_d63124f9e0382d2d"/>
</p:tagLst>
</file>

<file path=ppt/tags/tag85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2d5e962e7a3dd9ea2d6a32ceb93226ee58c59080"/>
  <p:tag name="KSO_WM_NEWLAYOUT_GROUP_ID" val="layout_33"/>
  <p:tag name="KSO_WM_NEWLAYOUT_ID" val="slide_911c78b85bacebe4"/>
  <p:tag name="KSO_WM_UNIT_PRESET_TEXT" val="单击此处添加标题"/>
</p:tagLst>
</file>

<file path=ppt/tags/tag85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85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id&quot;:&quot;http://zh-ai-group.ks3-cn-beijing-internal.ksyun.com/image_generate/image_process/production/202512/8b752afd-ca38-4ce9-b123-a7b2fe9419b6.jpg?Expires=1798541189\u0026AWSAccessKeyId=AKLT9NSy7kh8TIS1UzNqLRY2\u0026Signature=6Vy33hKWdEhHois1CzSj6T%2F1NEM%3D&quot;,&quot;product_name&quot;:&quot;wps-wpp-pc&quot;,&quot;intention_code&quot;:&quot;wps_wpp_generate_doc_pay&quot;}*auto_qingqiu_3.0.4_Mock_V1_prod*1767005183588_5db249_265522bf106c-slide-11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60.xml><?xml version="1.0" encoding="utf-8"?>
<p:tagLst xmlns:p="http://schemas.openxmlformats.org/presentationml/2006/main">
  <p:tag name="KSO_WM_FIGMA_DECORATION_INDEX" val="17_contentModel"/>
  <p:tag name="$PH_EXT" val="2"/>
  <p:tag name="KSO_WM_BEAUTIFY_FLAG" val="#fgm#"/>
  <p:tag name="KSO_WM_FIGMA_FLAG" val="#fgm#"/>
  <p:tag name="KSO_WM_SYNC_SLIDE_TEXT" val="1"/>
  <p:tag name="KSO_WM_UNIT_INDEX" val="1_1"/>
  <p:tag name="KSO_WM_UNIT_TYPE" val="l_i"/>
  <p:tag name="KSO_WM_UNIT_PRESET_TEXT" val=" "/>
</p:tagLst>
</file>

<file path=ppt/tags/tag86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86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86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86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86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86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正文"/>
</p:tagLst>
</file>

<file path=ppt/tags/tag867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32452"/>
  <p:tag name="KSO_WM_TEMPLATE_SLIDE_ID" val="slide_911c78b85bacebe4"/>
</p:tagLst>
</file>

<file path=ppt/tags/tag86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727c91a9de4b67773610180459767a7e5446e0af"/>
  <p:tag name="KSO_WM_NEWLAYOUT_GROUP_ID" val="layout_38"/>
  <p:tag name="KSO_WM_NEWLAYOUT_ID" val="slide_01e591ca011aebc2"/>
  <p:tag name="KSO_WM_UNIT_PRESET_TEXT" val="单击此处添加标题"/>
</p:tagLst>
</file>

<file path=ppt/tags/tag869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7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  <p:tag name="MH_PIC_SOURCE_TYPE" val="generate_slide_ai*{&quot;id&quot;:&quot;http://zh-ai-group.ks3-cn-beijing-internal.ksyun.com/image_generate/image_process/production/202512/1f526a5b-5ef9-4f09-861e-d239749c5796.jpg?Expires=1798541188\u0026AWSAccessKeyId=AKLT9NSy7kh8TIS1UzNqLRY2\u0026Signature=Ujz5S5shABY3Li4LsitG%2Fy5mnaQ%3D&quot;,&quot;product_name&quot;:&quot;wps-wpp-pc&quot;,&quot;intention_code&quot;:&quot;wps_wpp_generate_doc_pay&quot;}*auto_qingqiu_3.0.4_Mock_V1_prod*1767005183588_5db249_265522bf106c-slide-13"/>
</p:tagLst>
</file>

<file path=ppt/tags/tag87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87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873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87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  <p:tag name="MH_PIC_SOURCE_TYPE" val="generate_slide_ai*{&quot;id&quot;:&quot;http://zh-ai-group.ks3-cn-beijing-internal.ksyun.com/image_generate/image_process/production/202512/66b8d6a6-db17-4b31-b752-5f3cfda00ad0.jpg?Expires=1798541189\u0026AWSAccessKeyId=AKLT9NSy7kh8TIS1UzNqLRY2\u0026Signature=w%2FxU5Mv7efn9xYewu1Ffk5LApsA%3D&quot;,&quot;product_name&quot;:&quot;wps-wpp-pc&quot;,&quot;intention_code&quot;:&quot;wps_wpp_generate_doc_pay&quot;}*auto_qingqiu_3.0.4_Mock_V1_prod*1767005183588_5db249_265522bf106c-slide-13"/>
</p:tagLst>
</file>

<file path=ppt/tags/tag87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87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877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32452"/>
  <p:tag name="KSO_WM_TEMPLATE_SLIDE_ID" val="slide_01e591ca011aebc2"/>
</p:tagLst>
</file>

<file path=ppt/tags/tag87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77a17d7a4e1e38df32f06115aa820b0431ec22eb"/>
  <p:tag name="KSO_WM_NEWLAYOUT_GROUP_ID" val="layout_7"/>
  <p:tag name="KSO_WM_NEWLAYOUT_ID" val="slide_5e48cedd6cc0a4b5"/>
  <p:tag name="KSO_WM_UNIT_PRESET_TEXT" val="单击此处添加标题"/>
</p:tagLst>
</file>

<file path=ppt/tags/tag87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8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id&quot;:&quot;http://zh-ai-group.ks3-cn-beijing-internal.ksyun.com/image_generate/image_process/production/202512/1fd90072-6657-4a10-80fb-fb47c0e1d632.jpg?Expires=1798541189\u0026AWSAccessKeyId=AKLT9NSy7kh8TIS1UzNqLRY2\u0026Signature=%2FG9jRuA2euYloxGCrjwr3HC01nQ%3D&quot;,&quot;product_name&quot;:&quot;wps-wpp-pc&quot;,&quot;intention_code&quot;:&quot;wps_wpp_generate_doc_pay&quot;}*auto_qingqiu_3.0.4_Mock_V1_prod*1767005183588_5db249_265522bf106c-slide-14"/>
</p:tagLst>
</file>

<file path=ppt/tags/tag881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88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88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884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88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88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887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32452"/>
  <p:tag name="KSO_WM_TEMPLATE_SLIDE_ID" val="slide_5e48cedd6cc0a4b5"/>
</p:tagLst>
</file>

<file path=ppt/tags/tag88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f7c3dfb0a391813e5c466d328db8c8ba1cebf98d"/>
  <p:tag name="KSO_WM_NEWLAYOUT_GROUP_ID" val="layout_10012"/>
  <p:tag name="KSO_WM_NEWLAYOUT_ID" val="slide_e570027fc99f031c"/>
  <p:tag name="KSO_WM_UNIT_PRESET_TEXT" val="单击此处添加标题"/>
</p:tagLst>
</file>

<file path=ppt/tags/tag88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id&quot;:&quot;VCG41N577973838&quot;,&quot;product_name&quot;:&quot;wps-wpp-pc&quot;,&quot;intention_code&quot;:&quot;wps_wpp_generate_doc_pay&quot;}*auto_gallery_3.0.4_Mock_V1_prod*1767005183588_5db249_265522bf106c-slide-15"/>
</p:tagLst>
</file>

<file path=ppt/tags/tag8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b5c89f1307c65eab0131029c0ac2bd3a82193ec3"/>
  <p:tag name="KSO_WM_NEWLAYOUT_GROUP_ID" val="layout_4"/>
  <p:tag name="KSO_WM_NEWLAYOUT_ID" val="slide_bcabab9e4c26042f"/>
</p:tagLst>
</file>

<file path=ppt/tags/tag89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89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正文"/>
</p:tagLst>
</file>

<file path=ppt/tags/tag892.xml><?xml version="1.0" encoding="utf-8"?>
<p:tagLst xmlns:p="http://schemas.openxmlformats.org/presentationml/2006/main">
  <p:tag name="KSO_WM_SLIDE_CONTENT_ORIENTATION" val=""/>
  <p:tag name="KSO_WM_SLIDE_HAS_MASK" val="0"/>
  <p:tag name="KSO_WM_SLIDE_ITEM_CNT" val="1"/>
  <p:tag name="KSO_WM_SLIDE_TYPE" val="text"/>
  <p:tag name="KSO_WM_TEMPLATE_SUBCATEGORY" val="29"/>
  <p:tag name="KSO_WM_BEAUTIFY_FLAG" val="#wm#"/>
  <p:tag name="KSO_WM_TEMPLATE_FIGMA_ID" val="69796632452"/>
  <p:tag name="KSO_WM_TEMPLATE_SLIDE_ID" val="slide_e570027fc99f031c"/>
</p:tagLst>
</file>

<file path=ppt/tags/tag89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5b698faa5ca07e004d4ee160da4b01986d6f5bf0"/>
  <p:tag name="KSO_WM_NEWLAYOUT_GROUP_ID" val="layout_46"/>
  <p:tag name="KSO_WM_NEWLAYOUT_ID" val="slide_fd5cf4e7ab0920b4"/>
  <p:tag name="KSO_WM_UNIT_PRESET_TEXT" val="单击此处添加标题"/>
</p:tagLst>
</file>

<file path=ppt/tags/tag89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895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89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  <p:tag name="MH_PIC_SOURCE_TYPE" val="generate_slide_ai*{&quot;id&quot;:&quot;http://zh-ai-group.ks3-cn-beijing-internal.ksyun.com/image_generate/image_process/production/202512/aa8a70bd-695c-4bbf-be6a-164cf8134128.jpg?Expires=1798541189\u0026AWSAccessKeyId=AKLT9NSy7kh8TIS1UzNqLRY2\u0026Signature=9qmmN0%2F8%2F5xNJtkNvOWLxFZ9JE4%3D&quot;,&quot;product_name&quot;:&quot;wps-wpp-pc&quot;,&quot;intention_code&quot;:&quot;wps_wpp_generate_doc_pay&quot;}*auto_qingqiu_3.0.4_Mock_V1_prod*1767005183588_5db249_265522bf106c-slide-16"/>
</p:tagLst>
</file>

<file path=ppt/tags/tag89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89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899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9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90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  <p:tag name="MH_PIC_SOURCE_TYPE" val="generate_slide_ai*{&quot;id&quot;:&quot;VCG41N577973838&quot;,&quot;product_name&quot;:&quot;wps-wpp-pc&quot;,&quot;intention_code&quot;:&quot;wps_wpp_generate_doc_pay&quot;}*auto_gallery_3.0.4_Mock_V1_prod*1767005183588_5db249_265522bf106c-slide-16"/>
</p:tagLst>
</file>

<file path=ppt/tags/tag90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90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903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32452"/>
  <p:tag name="KSO_WM_TEMPLATE_SLIDE_ID" val="slide_fd5cf4e7ab0920b4"/>
</p:tagLst>
</file>

<file path=ppt/tags/tag90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efac296ac4d7ae7eabe8e004dbf463698489d4ab"/>
  <p:tag name="KSO_WM_NEWLAYOUT_GROUP_ID" val="layout_10021"/>
  <p:tag name="KSO_WM_NEWLAYOUT_ID" val="slide_82c5d2bcdc982bb3"/>
  <p:tag name="KSO_WM_UNIT_PRESET_TEXT" val="单击此处添加标题"/>
</p:tagLst>
</file>

<file path=ppt/tags/tag90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906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90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90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909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91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91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91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912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32452"/>
  <p:tag name="KSO_WM_TEMPLATE_SLIDE_ID" val="slide_82c5d2bcdc982bb3"/>
</p:tagLst>
</file>

<file path=ppt/tags/tag91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98ea070215a87020acc5ba07da1b66bf7cda9560"/>
  <p:tag name="KSO_WM_NEWLAYOUT_GROUP_ID" val="layout_42"/>
  <p:tag name="KSO_WM_NEWLAYOUT_ID" val="slide_612acce709c55489"/>
  <p:tag name="KSO_WM_UNIT_PRESET_TEXT" val="单击此处添加标题"/>
</p:tagLst>
</file>

<file path=ppt/tags/tag91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id&quot;:&quot;https://sjzg-images.ks3-cn-beijing-internal.ksyun.com/tim_gen_images/doubao_gen/f2ca4a565427dc39e792053a1bca63a7_0.png?Expires=1767091585\u0026AWSAccessKeyId=AKLTHzmNYxS86KQFnb2pvxtA\u0026Signature=UStufAbM9vGYk1fX0e8jhBkeqIA%3D&quot;,&quot;product_name&quot;:&quot;wps-wpp-pc&quot;,&quot;intention_code&quot;:&quot;wps_wpp_generate_doc_pay&quot;}*auto_cache_hit_3.0.4_Mock_V1_prod*1767005183588_5db249_265522bf106c-slide-18"/>
</p:tagLst>
</file>

<file path=ppt/tags/tag915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91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91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918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91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9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92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921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32452"/>
  <p:tag name="KSO_WM_TEMPLATE_SLIDE_ID" val="slide_612acce709c55489"/>
</p:tagLst>
</file>

<file path=ppt/tags/tag922.xml><?xml version="1.0" encoding="utf-8"?>
<p:tagLst xmlns:p="http://schemas.openxmlformats.org/presentationml/2006/main">
  <p:tag name="KSO_WM_UNIT_ISCONTENTSTITLE" val="0"/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7b57b00d371df19333faadeb2ef95a34d4e1edc7"/>
  <p:tag name="KSO_WM_NEWLAYOUT_ID" val="335"/>
  <p:tag name="KSO_WM_UNIT_PRESET_TEXT" val="单击此处添加章节标题"/>
  <p:tag name="KSO_WM_UNIT_ID" val="_10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06"/>
  <p:tag name="KSO_WM_TEMPLATE_CATEGORY" val="custom"/>
  <p:tag name="KSO_WM_UNIT_PRESET_TEXT_INDEX" val="-1"/>
  <p:tag name="KSO_WM_UNIT_PRESET_TEXT_LEN" val="0"/>
</p:tagLst>
</file>

<file path=ppt/tags/tag923.xml><?xml version="1.0" encoding="utf-8"?>
<p:tagLst xmlns:p="http://schemas.openxmlformats.org/presentationml/2006/main">
  <p:tag name="KSO_WM_UNIT_PRESET_TEXT" val="01"/>
  <p:tag name="KSO_WM_BEAUTIFY_FLAG" val="#wm#"/>
  <p:tag name="KSO_WM_FIGMA_FLAG" val="#fgm#"/>
  <p:tag name="KSO_WM_UNIT_INDEX" val="1"/>
  <p:tag name="KSO_WM_UNIT_TYPE" val="e"/>
  <p:tag name="KSO_WM_UNIT_ID" val="_10*e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06"/>
  <p:tag name="KSO_WM_TEMPLATE_CATEGORY" val="custom"/>
</p:tagLst>
</file>

<file path=ppt/tags/tag924.xml><?xml version="1.0" encoding="utf-8"?>
<p:tagLst xmlns:p="http://schemas.openxmlformats.org/presentationml/2006/main">
  <p:tag name="KSO_WM_SLIDE_CONTENT_ORIENTATION" val="center"/>
  <p:tag name="KSO_WM_SLIDE_HAS_MASK" val="0"/>
  <p:tag name="KSO_WM_SLIDE_ITEM_CNT" val="0"/>
  <p:tag name="KSO_WM_SLIDE_TYPE" val="sectionTitle"/>
  <p:tag name="KSO_WM_TEMPLATE_SUBCATEGORY" val="29"/>
  <p:tag name="KSO_WM_BEAUTIFY_FLAG" val="#wm#"/>
  <p:tag name="KSO_WM_TEMPLATE_SLIDE_ID" val="slide_8d1615941f9e1a55"/>
  <p:tag name="KSO_WM_TEMPLATE_INDEX" val="40490306"/>
  <p:tag name="KSO_WM_TEMPLATE_CATEGORY" val="custom"/>
  <p:tag name="KSO_WM_SLIDE_INDEX" val="3"/>
  <p:tag name="KSO_WM_SLIDE_ID" val="custom40490306_9"/>
  <p:tag name="KSO_WM_TEMPLATE_MASTER_TYPE" val="0"/>
  <p:tag name="KSO_WM_SLIDE_LAYOUT" val="a_e"/>
  <p:tag name="KSO_WM_SLIDE_LAYOUT_CNT" val="1_1"/>
  <p:tag name="KSO_WM_TEMPLATE_COLOR_TYPE" val="0"/>
  <p:tag name="KSO_WM_TAG_VERSION" val="3.0"/>
</p:tagLst>
</file>

<file path=ppt/tags/tag92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60b244368a9d597792d11e442e06a33bcfa8604d"/>
  <p:tag name="KSO_WM_NEWLAYOUT_GROUP_ID" val="layout_10009"/>
  <p:tag name="KSO_WM_NEWLAYOUT_ID" val="slide_271e292e8ce0feb0"/>
  <p:tag name="KSO_WM_UNIT_PRESET_TEXT" val="单击此处添加标题"/>
</p:tagLst>
</file>

<file path=ppt/tags/tag92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  <p:tag name="MH_PIC_SOURCE_TYPE" val="generate_slide_ai*{&quot;id&quot;:&quot;VCG41N1540222580&quot;,&quot;product_name&quot;:&quot;wps-wpp-pc&quot;,&quot;intention_code&quot;:&quot;wps_wpp_generate_doc_pay&quot;}*auto_gallery_3.0.4_Mock_V1_prod*1767005183588_5db249_265522bf106c-slide-19"/>
</p:tagLst>
</file>

<file path=ppt/tags/tag92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92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92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  <p:tag name="MH_PIC_SOURCE_TYPE" val="generate_slide_ai*{&quot;id&quot;:&quot;VCG41N1281741099&quot;,&quot;product_name&quot;:&quot;wps-wpp-pc&quot;,&quot;intention_code&quot;:&quot;wps_wpp_generate_doc_pay&quot;}*auto_gallery_3.0.4_Mock_V1_prod*1767005183588_5db249_265522bf106c-slide-19"/>
</p:tagLst>
</file>

<file path=ppt/tags/tag9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93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93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93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  <p:tag name="MH_PIC_SOURCE_TYPE" val="generate_slide_ai*{&quot;id&quot;:&quot;VCG41N530362017&quot;,&quot;product_name&quot;:&quot;wps-wpp-pc&quot;,&quot;intention_code&quot;:&quot;wps_wpp_generate_doc_pay&quot;}*auto_gallery_3.0.4_Mock_V1_prod*1767005183588_5db249_265522bf106c-slide-19"/>
</p:tagLst>
</file>

<file path=ppt/tags/tag93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单击此处添加项标题"/>
</p:tagLst>
</file>

<file path=ppt/tags/tag93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935.xml><?xml version="1.0" encoding="utf-8"?>
<p:tagLst xmlns:p="http://schemas.openxmlformats.org/presentationml/2006/main"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BEAUTIFY_FLAG" val="#wm#"/>
  <p:tag name="KSO_WM_TEMPLATE_FIGMA_ID" val="69796632452"/>
  <p:tag name="KSO_WM_TEMPLATE_SLIDE_ID" val="slide_271e292e8ce0feb0"/>
</p:tagLst>
</file>

<file path=ppt/tags/tag93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55a2f8b8c22cdc45457b86df7e5064da4d741878"/>
  <p:tag name="KSO_WM_NEWLAYOUT_GROUP_ID" val="layout_61"/>
  <p:tag name="KSO_WM_NEWLAYOUT_ID" val="slide_b9c87b1234732873"/>
  <p:tag name="KSO_WM_UNIT_PRESET_TEXT" val="单击此处添加标题"/>
</p:tagLst>
</file>

<file path=ppt/tags/tag937.xml><?xml version="1.0" encoding="utf-8"?>
<p:tagLst xmlns:p="http://schemas.openxmlformats.org/presentationml/2006/main">
  <p:tag name="KSO_WM_FIGMA_DECORATION_INDEX" val="17_contentModel"/>
  <p:tag name="$PH_EXT" val="2"/>
  <p:tag name="KSO_WM_BEAUTIFY_FLAG" val="#fgm#"/>
  <p:tag name="KSO_WM_FIGMA_FLAG" val="#fgm#"/>
  <p:tag name="KSO_WM_SYNC_SLIDE_TEXT" val="1"/>
  <p:tag name="KSO_WM_UNIT_INDEX" val="1_1"/>
  <p:tag name="KSO_WM_UNIT_TYPE" val="l_i"/>
  <p:tag name="KSO_WM_UNIT_PRESET_TEXT" val=" "/>
</p:tagLst>
</file>

<file path=ppt/tags/tag93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93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9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94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94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942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32452"/>
  <p:tag name="KSO_WM_TEMPLATE_SLIDE_ID" val="slide_b9c87b1234732873"/>
</p:tagLst>
</file>

<file path=ppt/tags/tag94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da4f82863a1eba96b048dec5b0ebd5a0781e413b"/>
  <p:tag name="KSO_WM_NEWLAYOUT_GROUP_ID" val="layout_43"/>
  <p:tag name="KSO_WM_NEWLAYOUT_ID" val="slide_ff9322fba41ef5aa"/>
  <p:tag name="KSO_WM_UNIT_PRESET_TEXT" val="单击此处添加标题"/>
</p:tagLst>
</file>

<file path=ppt/tags/tag944.xml><?xml version="1.0" encoding="utf-8"?>
<p:tagLst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  <p:tag name="KSO_WM_UNIT_PRESET_TEXT" val=" "/>
</p:tagLst>
</file>

<file path=ppt/tags/tag94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94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94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94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949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32452"/>
  <p:tag name="KSO_WM_TEMPLATE_SLIDE_ID" val="slide_ff9322fba41ef5aa"/>
</p:tagLst>
</file>

<file path=ppt/tags/tag95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950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_1*f*1"/>
  <p:tag name="KSO_WM_UNIT_LAYERLEVEL" val="1"/>
  <p:tag name="KSO_WM_TAG_VERSION" val="3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PRESET_TEXT" val="单击此处编辑母版文本样式&#10;第二级&#10;第三级&#10;第四级&#10;第五级"/>
  <p:tag name="KSO_WM_UNIT_ISNUMDGMTITLE" val="0"/>
  <p:tag name="KSO_WM_UNIT_TEXT_LAYER_COUNT" val="1"/>
</p:tagLst>
</file>

<file path=ppt/tags/tag951.xml><?xml version="1.0" encoding="utf-8"?>
<p:tagLst xmlns:p="http://schemas.openxmlformats.org/presentationml/2006/main">
  <p:tag name="KSO_WM_BEAUTIFY_FLAG" val="#wm#"/>
  <p:tag name="KSO_WM_TEMPLATE_CATEGORY" val="custom"/>
  <p:tag name="KSO_WM_TEMPLATE_INDEX" val="40490306"/>
</p:tagLst>
</file>

<file path=ppt/tags/tag95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ec1f92457ef61ca2aabdd98471a88e1991030235"/>
  <p:tag name="KSO_WM_NEWLAYOUT_GROUP_ID" val="layout_33"/>
  <p:tag name="KSO_WM_NEWLAYOUT_ID" val="slide_5aa63ac1d61f2d0d"/>
  <p:tag name="KSO_WM_UNIT_PRESET_TEXT" val="单击此处添加标题"/>
</p:tagLst>
</file>

<file path=ppt/tags/tag95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954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95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95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957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95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95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9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960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  <p:tag name="KSO_WM_UNIT_PRESET_TEXT" val=" "/>
</p:tagLst>
</file>

<file path=ppt/tags/tag96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单击此处添加项标题"/>
</p:tagLst>
</file>

<file path=ppt/tags/tag96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963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1"/>
  <p:tag name="KSO_WM_UNIT_TYPE" val="l_h_i"/>
  <p:tag name="KSO_WM_UNIT_PRESET_TEXT" val=" "/>
</p:tagLst>
</file>

<file path=ppt/tags/tag96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单击此处添加项标题"/>
</p:tagLst>
</file>

<file path=ppt/tags/tag96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966.xml><?xml version="1.0" encoding="utf-8"?>
<p:tagLst xmlns:p="http://schemas.openxmlformats.org/presentationml/2006/main"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BEAUTIFY_FLAG" val="#wm#"/>
  <p:tag name="KSO_WM_TEMPLATE_FIGMA_ID" val="69796632452"/>
  <p:tag name="KSO_WM_TEMPLATE_SLIDE_ID" val="slide_5aa63ac1d61f2d0d"/>
</p:tagLst>
</file>

<file path=ppt/tags/tag96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52decc9fb0a9cd0c3e6f59906b0ff59c4fb85b91"/>
  <p:tag name="KSO_WM_NEWLAYOUT_GROUP_ID" val="layout_59"/>
  <p:tag name="KSO_WM_NEWLAYOUT_ID" val="slide_79a6e287972545b5"/>
  <p:tag name="KSO_WM_UNIT_PRESET_TEXT" val="单击此处添加标题"/>
</p:tagLst>
</file>

<file path=ppt/tags/tag96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ai_type&quot;:&quot;&quot;,&quot;id&quot;:&quot;&quot;}*_ai_*0"/>
</p:tagLst>
</file>

<file path=ppt/tags/tag969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9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97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97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972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97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97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975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32452"/>
  <p:tag name="KSO_WM_TEMPLATE_SLIDE_ID" val="slide_79a6e287972545b5"/>
</p:tagLst>
</file>

<file path=ppt/tags/tag97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6dc0969ef011cc082f20c0a2d6044482b0a60d2e"/>
  <p:tag name="KSO_WM_NEWLAYOUT_GROUP_ID" val="layout_60"/>
  <p:tag name="KSO_WM_NEWLAYOUT_ID" val="slide_e710c97e57963add"/>
  <p:tag name="KSO_WM_UNIT_PRESET_TEXT" val="单击此处添加标题"/>
</p:tagLst>
</file>

<file path=ppt/tags/tag977.xml><?xml version="1.0" encoding="utf-8"?>
<p:tagLst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  <p:tag name="KSO_WM_UNIT_PRESET_TEXT" val=" "/>
</p:tagLst>
</file>

<file path=ppt/tags/tag97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97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正文"/>
</p:tagLst>
</file>

<file path=ppt/tags/tag9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98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981.xml><?xml version="1.0" encoding="utf-8"?>
<p:tagLst xmlns:p="http://schemas.openxmlformats.org/presentationml/2006/main">
  <p:tag name="KSO_WM_SLIDE_CONTENT_ORIENTATION" val=""/>
  <p:tag name="KSO_WM_SLIDE_HAS_MASK" val="0"/>
  <p:tag name="KSO_WM_SLIDE_ITEM_CNT" val="1"/>
  <p:tag name="KSO_WM_SLIDE_TYPE" val="text"/>
  <p:tag name="KSO_WM_TEMPLATE_SUBCATEGORY" val="29"/>
  <p:tag name="KSO_WM_BEAUTIFY_FLAG" val="#wm#"/>
  <p:tag name="KSO_WM_TEMPLATE_FIGMA_ID" val="69796632452"/>
  <p:tag name="KSO_WM_TEMPLATE_SLIDE_ID" val="slide_e710c97e57963add"/>
</p:tagLst>
</file>

<file path=ppt/tags/tag98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5e0caeb42ac29fbfe1ddb80b51985ed653a14b04"/>
  <p:tag name="KSO_WM_NEWLAYOUT_GROUP_ID" val="layout_28"/>
  <p:tag name="KSO_WM_NEWLAYOUT_ID" val="slide_007c704b3d71a480"/>
  <p:tag name="KSO_WM_UNIT_PRESET_TEXT" val="单击此处添加标题"/>
</p:tagLst>
</file>

<file path=ppt/tags/tag98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98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98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98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98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98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98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99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</p:tagLst>
</file>

<file path=ppt/tags/tag990.xml><?xml version="1.0" encoding="utf-8"?>
<p:tagLst xmlns:p="http://schemas.openxmlformats.org/presentationml/2006/main"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BEAUTIFY_FLAG" val="#wm#"/>
  <p:tag name="KSO_WM_TEMPLATE_FIGMA_ID" val="69796632452"/>
  <p:tag name="KSO_WM_TEMPLATE_SLIDE_ID" val="slide_007c704b3d71a480"/>
</p:tagLst>
</file>

<file path=ppt/tags/tag99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0be303a3cb31ed4ecb2d86b7c9c46bc1ca9e9b72"/>
  <p:tag name="KSO_WM_NEWLAYOUT_GROUP_ID" val="layout_10003"/>
  <p:tag name="KSO_WM_NEWLAYOUT_ID" val="slide_a1e31e139923f8f0"/>
  <p:tag name="KSO_WM_UNIT_PRESET_TEXT" val="单击此处添加标题"/>
</p:tagLst>
</file>

<file path=ppt/tags/tag99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993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99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99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996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99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99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单击此处添加项标题"/>
</p:tagLst>
</file>

<file path=ppt/tags/tag999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  <p:tag name="KSO_WM_UNIT_PRESET_TEXT" val=" 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spect">
      <a:majorFont>
        <a:latin typeface="微软雅黑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自定义 29">
      <a:dk1>
        <a:srgbClr val="000000"/>
      </a:dk1>
      <a:lt1>
        <a:srgbClr val="FFFFFF"/>
      </a:lt1>
      <a:dk2>
        <a:srgbClr val="3F3F3F"/>
      </a:dk2>
      <a:lt2>
        <a:srgbClr val="FFFDEB"/>
      </a:lt2>
      <a:accent1>
        <a:srgbClr val="00C461"/>
      </a:accent1>
      <a:accent2>
        <a:srgbClr val="FFC858"/>
      </a:accent2>
      <a:accent3>
        <a:srgbClr val="0C89F0"/>
      </a:accent3>
      <a:accent4>
        <a:srgbClr val="B71CC3"/>
      </a:accent4>
      <a:accent5>
        <a:srgbClr val="181FB1"/>
      </a:accent5>
      <a:accent6>
        <a:srgbClr val="33CCFF"/>
      </a:accent6>
      <a:hlink>
        <a:srgbClr val="0563C1"/>
      </a:hlink>
      <a:folHlink>
        <a:srgbClr val="954F72"/>
      </a:folHlink>
    </a:clrScheme>
    <a:fontScheme name="自定义 8">
      <a:majorFont>
        <a:latin typeface="MiSans Heavy"/>
        <a:ea typeface="MiSans Heavy"/>
        <a:cs typeface=""/>
      </a:majorFont>
      <a:minorFont>
        <a:latin typeface="MiSans Normal"/>
        <a:ea typeface="MiSans Norm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/>
        </a:solidFill>
        <a:ln>
          <a:solidFill>
            <a:srgbClr val="DCD6CA"/>
          </a:solidFill>
          <a:prstDash val="solid"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7371</Words>
  <Application>WPS 演示</Application>
  <PresentationFormat>宽屏</PresentationFormat>
  <Paragraphs>871</Paragraphs>
  <Slides>59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59</vt:i4>
      </vt:variant>
    </vt:vector>
  </HeadingPairs>
  <TitlesOfParts>
    <vt:vector size="71" baseType="lpstr">
      <vt:lpstr>Arial</vt:lpstr>
      <vt:lpstr>宋体</vt:lpstr>
      <vt:lpstr>Wingdings</vt:lpstr>
      <vt:lpstr>微软雅黑</vt:lpstr>
      <vt:lpstr>Wingdings</vt:lpstr>
      <vt:lpstr>MiSans Normal</vt:lpstr>
      <vt:lpstr>MiSans Heavy</vt:lpstr>
      <vt:lpstr>Arial Unicode MS</vt:lpstr>
      <vt:lpstr>Calibri</vt:lpstr>
      <vt:lpstr>Times New Roman</vt:lpstr>
      <vt:lpstr>Office 主题</vt:lpstr>
      <vt:lpstr>1_Office 主题</vt:lpstr>
      <vt:lpstr>第3章 图书信息资源检索</vt:lpstr>
      <vt:lpstr>目录：</vt:lpstr>
      <vt:lpstr>图书信息资源检索概述</vt:lpstr>
      <vt:lpstr>图书信息基础知识</vt:lpstr>
      <vt:lpstr>图书信息基础知识</vt:lpstr>
      <vt:lpstr>图书信息基础知识：图书的概念</vt:lpstr>
      <vt:lpstr>图书信息基础知识：图书的特点</vt:lpstr>
      <vt:lpstr>图书信息基础知识：图书分类法及图书排架</vt:lpstr>
      <vt:lpstr>图书信息基础知识：图书分类法及图书排架</vt:lpstr>
      <vt:lpstr>3.1.3 图书分类法及图书排架：1.图书分类法</vt:lpstr>
      <vt:lpstr>3.1.3 图书分类法及图书排架：1.图书分类法</vt:lpstr>
      <vt:lpstr>图书信息基础知识：图书分类法及图书排架</vt:lpstr>
      <vt:lpstr>常用书目检索工具</vt:lpstr>
      <vt:lpstr>常用书目检索工具</vt:lpstr>
      <vt:lpstr>常用书目检索工具：《全国新书目》</vt:lpstr>
      <vt:lpstr>常用书目检索工具：《全国总书目》</vt:lpstr>
      <vt:lpstr>常用书目检索工具：《全国总书目》</vt:lpstr>
      <vt:lpstr>常用书目检索工具：《全国总书目》</vt:lpstr>
      <vt:lpstr>常用书目检索工具：《中国国家书目》</vt:lpstr>
      <vt:lpstr>常用书目检索工具：《中国国家书目》</vt:lpstr>
      <vt:lpstr>常用书目检索工具：《中国国家书目》</vt:lpstr>
      <vt:lpstr>图书馆书目检索</vt:lpstr>
      <vt:lpstr>图书馆书目检索</vt:lpstr>
      <vt:lpstr>图书馆书目检索：国家图书馆联机公共目录查询系统</vt:lpstr>
      <vt:lpstr>图书馆书目检索：国家图书馆联机公共目录查询系统</vt:lpstr>
      <vt:lpstr>PowerPoint 演示文稿</vt:lpstr>
      <vt:lpstr>图书馆书目检索：国家图书馆联机公共目录查询系统</vt:lpstr>
      <vt:lpstr>图书馆书目检索：CALIS联合目录公共检索系统</vt:lpstr>
      <vt:lpstr>图书馆书目检索：CALIS联合目录公共检索系统</vt:lpstr>
      <vt:lpstr>图书馆书目检索：CALIS联合目录公共检索系统</vt:lpstr>
      <vt:lpstr>图书馆书目检索：CALIS联合目录公共检索系统</vt:lpstr>
      <vt:lpstr>图书馆书目检索：WorldCat</vt:lpstr>
      <vt:lpstr>图书馆书目检索：WorldCat</vt:lpstr>
      <vt:lpstr>图书馆书目检索：WorldCat</vt:lpstr>
      <vt:lpstr>工具书及检索方法</vt:lpstr>
      <vt:lpstr>工具书及检索方法</vt:lpstr>
      <vt:lpstr>工具书及检索方法：工具书的源流与功能</vt:lpstr>
      <vt:lpstr>工具书及检索方法：工具书的源流与功能</vt:lpstr>
      <vt:lpstr>工具书及检索方法：工具书的排检方法</vt:lpstr>
      <vt:lpstr>工具书及检索方法：工具书的排检方法</vt:lpstr>
      <vt:lpstr>工具书及检索方法：工具书的分类及应用</vt:lpstr>
      <vt:lpstr>工具书及检索方法：工具书的分类及应用</vt:lpstr>
      <vt:lpstr>电子图书检索</vt:lpstr>
      <vt:lpstr>电子图书检索</vt:lpstr>
      <vt:lpstr>电子图书检索：电子图书概述</vt:lpstr>
      <vt:lpstr>电子图书检索：电子图书概述</vt:lpstr>
      <vt:lpstr>电子图书检索：中文电子图书检索</vt:lpstr>
      <vt:lpstr>电子图书检索：中文电子图书检索</vt:lpstr>
      <vt:lpstr>PowerPoint 演示文稿</vt:lpstr>
      <vt:lpstr>电子图书检索：中文电子图书检索</vt:lpstr>
      <vt:lpstr>PowerPoint 演示文稿</vt:lpstr>
      <vt:lpstr>电子图书检索：中文电子图书检索</vt:lpstr>
      <vt:lpstr>PowerPoint 演示文稿</vt:lpstr>
      <vt:lpstr>电子图书检索：外文电子图书检索</vt:lpstr>
      <vt:lpstr>电子图书检索：外文电子图书检索</vt:lpstr>
      <vt:lpstr>电子图书检索：外文电子图书检索</vt:lpstr>
      <vt:lpstr>PowerPoint 演示文稿</vt:lpstr>
      <vt:lpstr>电子图书检索：外文电子图书检索</vt:lpstr>
      <vt:lpstr>谢谢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第3章 图书信息资源检索</dc:title>
  <dc:creator/>
  <cp:lastModifiedBy>刘丽</cp:lastModifiedBy>
  <cp:revision>2</cp:revision>
  <dcterms:created xsi:type="dcterms:W3CDTF">2025-12-29T11:47:00Z</dcterms:created>
  <dcterms:modified xsi:type="dcterms:W3CDTF">2025-12-30T03:54:11Z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2052-12.1.0.24034</vt:lpwstr>
  </property>
  <property fmtid="{D5CDD505-2E9C-101B-9397-08002B2CF9AE}" pid="3" name="ICV">
    <vt:lpwstr>B75C98F4C40948689CB49D1002CA5FAC</vt:lpwstr>
  </property>
  <property fmtid="{D5CDD505-2E9C-101B-9397-08002B2CF9AE}" pid="4" name="KSOTemplateUUID">
    <vt:lpwstr>v1.0_ai_69796632452</vt:lpwstr>
  </property>
</Properties>
</file>